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3" r:id="rId4"/>
  </p:sldMasterIdLst>
  <p:notesMasterIdLst>
    <p:notesMasterId r:id="rId17"/>
  </p:notesMasterIdLst>
  <p:handoutMasterIdLst>
    <p:handoutMasterId r:id="rId18"/>
  </p:handoutMasterIdLst>
  <p:sldIdLst>
    <p:sldId id="558" r:id="rId5"/>
    <p:sldId id="792" r:id="rId6"/>
    <p:sldId id="840" r:id="rId7"/>
    <p:sldId id="841" r:id="rId8"/>
    <p:sldId id="854" r:id="rId9"/>
    <p:sldId id="848" r:id="rId10"/>
    <p:sldId id="853" r:id="rId11"/>
    <p:sldId id="851" r:id="rId12"/>
    <p:sldId id="849" r:id="rId13"/>
    <p:sldId id="855" r:id="rId14"/>
    <p:sldId id="852" r:id="rId15"/>
    <p:sldId id="817" r:id="rId16"/>
  </p:sldIdLst>
  <p:sldSz cx="12192000" cy="6858000"/>
  <p:notesSz cx="7099300" cy="10234613"/>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475CD"/>
    <a:srgbClr val="800080"/>
    <a:srgbClr val="CD88C5"/>
    <a:srgbClr val="950786"/>
    <a:srgbClr val="930784"/>
    <a:srgbClr val="A9389D"/>
    <a:srgbClr val="FFFF00"/>
    <a:srgbClr val="595959"/>
    <a:srgbClr val="2A2F32"/>
    <a:srgbClr val="AA821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269D01E-BC32-4049-B463-5C60D7B0CCD2}" styleName="主题样式 2 - 强调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65" autoAdjust="0"/>
    <p:restoredTop sz="97086" autoAdjust="0"/>
  </p:normalViewPr>
  <p:slideViewPr>
    <p:cSldViewPr>
      <p:cViewPr varScale="1">
        <p:scale>
          <a:sx n="114" d="100"/>
          <a:sy n="114" d="100"/>
        </p:scale>
        <p:origin x="-660" y="-96"/>
      </p:cViewPr>
      <p:guideLst>
        <p:guide orient="horz" pos="2160"/>
        <p:guide pos="3840"/>
      </p:guideLst>
    </p:cSldViewPr>
  </p:slideViewPr>
  <p:notesTextViewPr>
    <p:cViewPr>
      <p:scale>
        <a:sx n="1" d="1"/>
        <a:sy n="1" d="1"/>
      </p:scale>
      <p:origin x="0" y="0"/>
    </p:cViewPr>
  </p:notesTextViewPr>
  <p:notesViewPr>
    <p:cSldViewPr>
      <p:cViewPr varScale="1">
        <p:scale>
          <a:sx n="48" d="100"/>
          <a:sy n="48" d="100"/>
        </p:scale>
        <p:origin x="2898" y="6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9048" tIns="49524" rIns="99048" bIns="49524" numCol="1" anchor="t"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wrap="square" lIns="99048" tIns="49524" rIns="99048" bIns="49524" numCol="1" anchor="t" anchorCtr="0" compatLnSpc="1">
            <a:prstTxWarp prst="textNoShape">
              <a:avLst/>
            </a:prstTxWarp>
          </a:bodyPr>
          <a:lstStyle>
            <a:lvl1pPr algn="r" eaLnBrk="1" hangingPunct="1">
              <a:defRPr sz="1300">
                <a:latin typeface="Arial" charset="0"/>
              </a:defRPr>
            </a:lvl1pPr>
          </a:lstStyle>
          <a:p>
            <a:pPr>
              <a:defRPr/>
            </a:pPr>
            <a:fld id="{E312982D-F9A2-4304-9F5A-F87CBA1EFCB4}" type="datetimeFigureOut">
              <a:rPr lang="zh-CN" altLang="en-US"/>
              <a:pPr>
                <a:defRPr/>
              </a:pPr>
              <a:t>2020/9/29</a:t>
            </a:fld>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wrap="square" lIns="99048" tIns="49524" rIns="99048" bIns="49524" numCol="1" anchor="b"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wrap="square" lIns="99048" tIns="49524" rIns="99048" bIns="49524" numCol="1" anchor="b" anchorCtr="0" compatLnSpc="1">
            <a:prstTxWarp prst="textNoShape">
              <a:avLst/>
            </a:prstTxWarp>
          </a:bodyPr>
          <a:lstStyle>
            <a:lvl1pPr algn="r" eaLnBrk="1" hangingPunct="1">
              <a:defRPr sz="1300">
                <a:latin typeface="Arial" charset="0"/>
              </a:defRPr>
            </a:lvl1pPr>
          </a:lstStyle>
          <a:p>
            <a:pPr>
              <a:defRPr/>
            </a:pPr>
            <a:fld id="{B108D012-7D52-4CD5-8F91-632F38DE3DFB}" type="slidenum">
              <a:rPr lang="zh-CN" altLang="en-US"/>
              <a:pPr>
                <a:defRPr/>
              </a:pPr>
              <a:t>‹#›</a:t>
            </a:fld>
            <a:endParaRPr lang="zh-CN" altLang="en-US"/>
          </a:p>
        </p:txBody>
      </p:sp>
    </p:spTree>
    <p:extLst>
      <p:ext uri="{BB962C8B-B14F-4D97-AF65-F5344CB8AC3E}">
        <p14:creationId xmlns="" xmlns:p14="http://schemas.microsoft.com/office/powerpoint/2010/main" val="15573347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30723"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eaLnBrk="1" hangingPunct="1">
              <a:defRPr sz="1300">
                <a:latin typeface="Arial" charset="0"/>
              </a:defRPr>
            </a:lvl1pPr>
          </a:lstStyle>
          <a:p>
            <a:pPr>
              <a:defRPr/>
            </a:pPr>
            <a:endParaRPr lang="en-US" altLang="zh-CN"/>
          </a:p>
        </p:txBody>
      </p:sp>
      <p:sp>
        <p:nvSpPr>
          <p:cNvPr id="6148"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eaLnBrk="1" hangingPunct="1">
              <a:defRPr sz="1300">
                <a:latin typeface="Arial" charset="0"/>
              </a:defRPr>
            </a:lvl1pPr>
          </a:lstStyle>
          <a:p>
            <a:pPr>
              <a:defRPr/>
            </a:pPr>
            <a:endParaRPr lang="en-US" altLang="zh-CN"/>
          </a:p>
        </p:txBody>
      </p:sp>
      <p:sp>
        <p:nvSpPr>
          <p:cNvPr id="30727"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eaLnBrk="1" hangingPunct="1">
              <a:defRPr sz="1300">
                <a:latin typeface="Arial" charset="0"/>
              </a:defRPr>
            </a:lvl1pPr>
          </a:lstStyle>
          <a:p>
            <a:pPr>
              <a:defRPr/>
            </a:pPr>
            <a:fld id="{33805895-FDB2-45DF-A4EC-F89C4A663576}" type="slidenum">
              <a:rPr lang="zh-CN" altLang="en-US"/>
              <a:pPr>
                <a:defRPr/>
              </a:pPr>
              <a:t>‹#›</a:t>
            </a:fld>
            <a:endParaRPr lang="en-US" altLang="zh-CN"/>
          </a:p>
        </p:txBody>
      </p:sp>
    </p:spTree>
    <p:extLst>
      <p:ext uri="{BB962C8B-B14F-4D97-AF65-F5344CB8AC3E}">
        <p14:creationId xmlns="" xmlns:p14="http://schemas.microsoft.com/office/powerpoint/2010/main" val="38362326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3805895-FDB2-45DF-A4EC-F89C4A663576}" type="slidenum">
              <a:rPr lang="zh-CN" altLang="en-US" smtClean="0"/>
              <a:pPr>
                <a:defRPr/>
              </a:pPr>
              <a:t>1</a:t>
            </a:fld>
            <a:endParaRPr lang="en-US" altLang="zh-CN"/>
          </a:p>
        </p:txBody>
      </p:sp>
    </p:spTree>
    <p:extLst>
      <p:ext uri="{BB962C8B-B14F-4D97-AF65-F5344CB8AC3E}">
        <p14:creationId xmlns="" xmlns:p14="http://schemas.microsoft.com/office/powerpoint/2010/main" val="285602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3805895-FDB2-45DF-A4EC-F89C4A663576}" type="slidenum">
              <a:rPr lang="zh-CN" altLang="en-US" smtClean="0"/>
              <a:pPr>
                <a:defRPr/>
              </a:pPr>
              <a:t>2</a:t>
            </a:fld>
            <a:endParaRPr lang="en-US" altLang="zh-CN"/>
          </a:p>
        </p:txBody>
      </p:sp>
    </p:spTree>
    <p:extLst>
      <p:ext uri="{BB962C8B-B14F-4D97-AF65-F5344CB8AC3E}">
        <p14:creationId xmlns="" xmlns:p14="http://schemas.microsoft.com/office/powerpoint/2010/main" val="363885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7.tiff"/><Relationship Id="rId4" Type="http://schemas.openxmlformats.org/officeDocument/2006/relationships/image" Target="../media/image6.tif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文本占位符 6"/>
          <p:cNvSpPr>
            <a:spLocks noGrp="1"/>
          </p:cNvSpPr>
          <p:nvPr>
            <p:ph type="body" sz="quarter" idx="11" hasCustomPrompt="1"/>
          </p:nvPr>
        </p:nvSpPr>
        <p:spPr>
          <a:xfrm>
            <a:off x="6384034" y="4322036"/>
            <a:ext cx="5280917" cy="403107"/>
          </a:xfrm>
          <a:prstGeom prst="rect">
            <a:avLst/>
          </a:prstGeom>
        </p:spPr>
        <p:txBody>
          <a:bodyPr anchor="ctr" anchorCtr="0"/>
          <a:lstStyle>
            <a:lvl1pPr marL="0" indent="0" algn="r">
              <a:buNone/>
              <a:defRPr sz="1600">
                <a:solidFill>
                  <a:srgbClr val="950786"/>
                </a:solidFill>
              </a:defRPr>
            </a:lvl1pPr>
            <a:lvl2pPr marL="457200" indent="0" algn="r">
              <a:buNone/>
              <a:defRPr sz="1600">
                <a:solidFill>
                  <a:schemeClr val="bg1"/>
                </a:solidFill>
              </a:defRPr>
            </a:lvl2pPr>
            <a:lvl3pPr>
              <a:defRPr sz="1600"/>
            </a:lvl3pPr>
            <a:lvl4pPr>
              <a:defRPr sz="1600"/>
            </a:lvl4pPr>
            <a:lvl5pPr>
              <a:defRPr sz="1600"/>
            </a:lvl5pPr>
          </a:lstStyle>
          <a:p>
            <a:pPr lvl="0"/>
            <a:r>
              <a:rPr lang="en-US" altLang="zh-CN" dirty="0" smtClean="0"/>
              <a:t>Name</a:t>
            </a:r>
            <a:endParaRPr lang="zh-CN" altLang="en-US" dirty="0"/>
          </a:p>
        </p:txBody>
      </p:sp>
      <p:sp>
        <p:nvSpPr>
          <p:cNvPr id="90" name="文本占位符 6"/>
          <p:cNvSpPr>
            <a:spLocks noGrp="1"/>
          </p:cNvSpPr>
          <p:nvPr>
            <p:ph type="body" sz="quarter" idx="12" hasCustomPrompt="1"/>
          </p:nvPr>
        </p:nvSpPr>
        <p:spPr>
          <a:xfrm>
            <a:off x="6384034" y="4762105"/>
            <a:ext cx="5280917" cy="403107"/>
          </a:xfrm>
          <a:prstGeom prst="rect">
            <a:avLst/>
          </a:prstGeom>
        </p:spPr>
        <p:txBody>
          <a:bodyPr anchor="ctr" anchorCtr="0"/>
          <a:lstStyle>
            <a:lvl1pPr marL="0" indent="0" algn="r">
              <a:buNone/>
              <a:defRPr sz="1600">
                <a:solidFill>
                  <a:srgbClr val="950786"/>
                </a:solidFill>
              </a:defRPr>
            </a:lvl1pPr>
            <a:lvl2pPr marL="457200" indent="0" algn="r">
              <a:buNone/>
              <a:defRPr sz="1600">
                <a:solidFill>
                  <a:schemeClr val="bg1"/>
                </a:solidFill>
              </a:defRPr>
            </a:lvl2pPr>
            <a:lvl3pPr>
              <a:defRPr sz="1600"/>
            </a:lvl3pPr>
            <a:lvl4pPr>
              <a:defRPr sz="1600"/>
            </a:lvl4pPr>
            <a:lvl5pPr>
              <a:defRPr sz="1600"/>
            </a:lvl5pPr>
          </a:lstStyle>
          <a:p>
            <a:pPr lvl="0"/>
            <a:r>
              <a:rPr lang="en-US" altLang="zh-CN" dirty="0" smtClean="0"/>
              <a:t>Date</a:t>
            </a:r>
            <a:endParaRPr lang="zh-CN" altLang="en-US" dirty="0"/>
          </a:p>
        </p:txBody>
      </p:sp>
      <p:sp>
        <p:nvSpPr>
          <p:cNvPr id="9" name="文本占位符 8"/>
          <p:cNvSpPr>
            <a:spLocks noGrp="1"/>
          </p:cNvSpPr>
          <p:nvPr>
            <p:ph type="body" sz="quarter" idx="13" hasCustomPrompt="1"/>
          </p:nvPr>
        </p:nvSpPr>
        <p:spPr>
          <a:xfrm>
            <a:off x="6384034" y="2276873"/>
            <a:ext cx="5280917" cy="1872977"/>
          </a:xfrm>
          <a:prstGeom prst="rect">
            <a:avLst/>
          </a:prstGeom>
        </p:spPr>
        <p:txBody>
          <a:bodyPr anchor="ctr">
            <a:noAutofit/>
          </a:bodyPr>
          <a:lstStyle>
            <a:lvl1pPr marL="0" indent="0" algn="r">
              <a:buNone/>
              <a:defRPr sz="3200" b="1">
                <a:solidFill>
                  <a:schemeClr val="accent1"/>
                </a:solidFill>
              </a:defRPr>
            </a:lvl1pPr>
            <a:lvl2pPr marL="0" indent="0">
              <a:buFont typeface="Arial" panose="020B0604020202020204" pitchFamily="34" charset="0"/>
              <a:buNone/>
              <a:defRPr sz="3200"/>
            </a:lvl2pPr>
            <a:lvl3pPr marL="0" indent="0">
              <a:buNone/>
              <a:defRPr sz="3200"/>
            </a:lvl3pPr>
            <a:lvl4pPr marL="0" indent="0">
              <a:buNone/>
              <a:defRPr sz="3200"/>
            </a:lvl4pPr>
            <a:lvl5pPr marL="0" indent="0">
              <a:buNone/>
              <a:defRPr sz="3200"/>
            </a:lvl5pPr>
          </a:lstStyle>
          <a:p>
            <a:pPr lvl="0"/>
            <a:r>
              <a:rPr lang="en-US" altLang="zh-CN" dirty="0" smtClean="0"/>
              <a:t>PPT Title</a:t>
            </a:r>
          </a:p>
          <a:p>
            <a:pPr lvl="0"/>
            <a:r>
              <a:rPr lang="zh-CN" altLang="en-US" dirty="0" smtClean="0"/>
              <a:t>微软雅黑</a:t>
            </a:r>
            <a:r>
              <a:rPr lang="en-US" altLang="zh-CN" dirty="0" smtClean="0"/>
              <a:t>/Arial</a:t>
            </a:r>
            <a:r>
              <a:rPr lang="zh-CN" altLang="en-US" dirty="0" smtClean="0"/>
              <a:t> </a:t>
            </a:r>
            <a:r>
              <a:rPr lang="en-US" altLang="zh-CN" dirty="0" smtClean="0"/>
              <a:t>32</a:t>
            </a:r>
            <a:r>
              <a:rPr lang="zh-CN" altLang="en-US" dirty="0" smtClean="0"/>
              <a:t> </a:t>
            </a:r>
            <a:r>
              <a:rPr lang="en-US" altLang="zh-CN" dirty="0" smtClean="0"/>
              <a:t>Bold</a:t>
            </a:r>
          </a:p>
        </p:txBody>
      </p:sp>
    </p:spTree>
    <p:extLst>
      <p:ext uri="{BB962C8B-B14F-4D97-AF65-F5344CB8AC3E}">
        <p14:creationId xmlns="" xmlns:p14="http://schemas.microsoft.com/office/powerpoint/2010/main" val="35271313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3" name="文本占位符 42"/>
          <p:cNvSpPr>
            <a:spLocks noGrp="1"/>
          </p:cNvSpPr>
          <p:nvPr>
            <p:ph type="body" sz="quarter" idx="10" hasCustomPrompt="1"/>
          </p:nvPr>
        </p:nvSpPr>
        <p:spPr>
          <a:xfrm>
            <a:off x="5519937" y="1412776"/>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7" name="文本框 6"/>
          <p:cNvSpPr txBox="1"/>
          <p:nvPr userDrawn="1"/>
        </p:nvSpPr>
        <p:spPr>
          <a:xfrm>
            <a:off x="277873" y="256144"/>
            <a:ext cx="2688299" cy="584775"/>
          </a:xfrm>
          <a:prstGeom prst="rect">
            <a:avLst/>
          </a:prstGeom>
        </p:spPr>
        <p:txBody>
          <a:bodyPr wrap="square" rtlCol="0" anchor="ctr">
            <a:spAutoFit/>
          </a:bodyPr>
          <a:lstStyle/>
          <a:p>
            <a:pPr marL="0" indent="0" algn="l" rtl="0" eaLnBrk="1" fontAlgn="base" hangingPunct="1">
              <a:lnSpc>
                <a:spcPct val="100000"/>
              </a:lnSpc>
              <a:spcBef>
                <a:spcPct val="0"/>
              </a:spcBef>
              <a:spcAft>
                <a:spcPct val="0"/>
              </a:spcAft>
              <a:buFont typeface="Wingdings" panose="05000000000000000000" pitchFamily="2" charset="2"/>
              <a:buNone/>
            </a:pPr>
            <a:r>
              <a:rPr lang="en-US" altLang="zh-CN" sz="3200" b="1" smtClean="0">
                <a:solidFill>
                  <a:schemeClr val="bg1"/>
                </a:solidFill>
                <a:latin typeface="+mj-lt"/>
                <a:ea typeface="微软雅黑" panose="020B0503020204020204" pitchFamily="34" charset="-122"/>
                <a:cs typeface="Arial" panose="020B0604020202020204" pitchFamily="34" charset="0"/>
              </a:rPr>
              <a:t>Contents</a:t>
            </a:r>
            <a:endParaRPr lang="zh-CN" altLang="en-US" sz="3200" b="1" smtClean="0">
              <a:solidFill>
                <a:schemeClr val="bg1"/>
              </a:solidFill>
              <a:latin typeface="+mj-lt"/>
              <a:ea typeface="微软雅黑" panose="020B0503020204020204" pitchFamily="34" charset="-122"/>
              <a:cs typeface="Arial" panose="020B0604020202020204" pitchFamily="34" charset="0"/>
            </a:endParaRPr>
          </a:p>
        </p:txBody>
      </p:sp>
      <p:sp>
        <p:nvSpPr>
          <p:cNvPr id="3" name="文本占位符 2"/>
          <p:cNvSpPr>
            <a:spLocks noGrp="1"/>
          </p:cNvSpPr>
          <p:nvPr>
            <p:ph type="body" sz="quarter" idx="16" hasCustomPrompt="1"/>
          </p:nvPr>
        </p:nvSpPr>
        <p:spPr>
          <a:xfrm>
            <a:off x="4463819" y="1412776"/>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0" name="文本占位符 42"/>
          <p:cNvSpPr>
            <a:spLocks noGrp="1"/>
          </p:cNvSpPr>
          <p:nvPr>
            <p:ph type="body" sz="quarter" idx="17" hasCustomPrompt="1"/>
          </p:nvPr>
        </p:nvSpPr>
        <p:spPr>
          <a:xfrm>
            <a:off x="5519937" y="2354305"/>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1" name="文本占位符 2"/>
          <p:cNvSpPr>
            <a:spLocks noGrp="1"/>
          </p:cNvSpPr>
          <p:nvPr>
            <p:ph type="body" sz="quarter" idx="18" hasCustomPrompt="1"/>
          </p:nvPr>
        </p:nvSpPr>
        <p:spPr>
          <a:xfrm>
            <a:off x="4463819" y="2354305"/>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2" name="文本占位符 42"/>
          <p:cNvSpPr>
            <a:spLocks noGrp="1"/>
          </p:cNvSpPr>
          <p:nvPr>
            <p:ph type="body" sz="quarter" idx="19" hasCustomPrompt="1"/>
          </p:nvPr>
        </p:nvSpPr>
        <p:spPr>
          <a:xfrm>
            <a:off x="5519937" y="3295834"/>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3" name="文本占位符 2"/>
          <p:cNvSpPr>
            <a:spLocks noGrp="1"/>
          </p:cNvSpPr>
          <p:nvPr>
            <p:ph type="body" sz="quarter" idx="20" hasCustomPrompt="1"/>
          </p:nvPr>
        </p:nvSpPr>
        <p:spPr>
          <a:xfrm>
            <a:off x="4463819" y="3295834"/>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5" name="文本占位符 42"/>
          <p:cNvSpPr>
            <a:spLocks noGrp="1"/>
          </p:cNvSpPr>
          <p:nvPr>
            <p:ph type="body" sz="quarter" idx="21" hasCustomPrompt="1"/>
          </p:nvPr>
        </p:nvSpPr>
        <p:spPr>
          <a:xfrm>
            <a:off x="5519937" y="4237363"/>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6" name="文本占位符 2"/>
          <p:cNvSpPr>
            <a:spLocks noGrp="1"/>
          </p:cNvSpPr>
          <p:nvPr>
            <p:ph type="body" sz="quarter" idx="22" hasCustomPrompt="1"/>
          </p:nvPr>
        </p:nvSpPr>
        <p:spPr>
          <a:xfrm>
            <a:off x="4463819" y="4237363"/>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7" name="文本占位符 42"/>
          <p:cNvSpPr>
            <a:spLocks noGrp="1"/>
          </p:cNvSpPr>
          <p:nvPr>
            <p:ph type="body" sz="quarter" idx="23" hasCustomPrompt="1"/>
          </p:nvPr>
        </p:nvSpPr>
        <p:spPr>
          <a:xfrm>
            <a:off x="5519937" y="5178892"/>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8" name="文本占位符 2"/>
          <p:cNvSpPr>
            <a:spLocks noGrp="1"/>
          </p:cNvSpPr>
          <p:nvPr>
            <p:ph type="body" sz="quarter" idx="24" hasCustomPrompt="1"/>
          </p:nvPr>
        </p:nvSpPr>
        <p:spPr>
          <a:xfrm>
            <a:off x="4463819" y="5178892"/>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Tree>
    <p:extLst>
      <p:ext uri="{BB962C8B-B14F-4D97-AF65-F5344CB8AC3E}">
        <p14:creationId xmlns="" xmlns:p14="http://schemas.microsoft.com/office/powerpoint/2010/main" val="37999186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_2Col">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微软雅黑</a:t>
            </a:r>
            <a:r>
              <a:rPr lang="en-US" altLang="zh-CN" dirty="0" smtClean="0"/>
              <a:t>/Arial 18 Bold</a:t>
            </a:r>
            <a:endParaRPr lang="zh-CN" altLang="en-US" dirty="0"/>
          </a:p>
        </p:txBody>
      </p:sp>
      <p:sp>
        <p:nvSpPr>
          <p:cNvPr id="5" name="灯片编号占位符 4"/>
          <p:cNvSpPr>
            <a:spLocks noGrp="1"/>
          </p:cNvSpPr>
          <p:nvPr>
            <p:ph type="sldNum" sz="quarter" idx="11"/>
          </p:nvPr>
        </p:nvSpPr>
        <p:spPr/>
        <p:txBody>
          <a:bodyPr/>
          <a:lstStyle/>
          <a:p>
            <a:fld id="{953070D6-5720-4C14-B851-E716D0258CC0}" type="slidenum">
              <a:rPr lang="zh-CN" altLang="en-US" smtClean="0"/>
              <a:pPr/>
              <a:t>‹#›</a:t>
            </a:fld>
            <a:endParaRPr lang="zh-CN" altLang="en-US"/>
          </a:p>
        </p:txBody>
      </p:sp>
      <p:sp>
        <p:nvSpPr>
          <p:cNvPr id="8" name="内容占位符 9"/>
          <p:cNvSpPr>
            <a:spLocks noGrp="1"/>
          </p:cNvSpPr>
          <p:nvPr>
            <p:ph sz="quarter" idx="12" hasCustomPrompt="1"/>
          </p:nvPr>
        </p:nvSpPr>
        <p:spPr>
          <a:xfrm>
            <a:off x="540666" y="836613"/>
            <a:ext cx="5363313" cy="5688012"/>
          </a:xfrm>
          <a:prstGeom prst="rect">
            <a:avLst/>
          </a:prstGeom>
        </p:spPr>
        <p:txBody>
          <a:bodyPr/>
          <a:lstStyle>
            <a:lvl1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1pPr>
            <a:lvl2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2pPr>
            <a:lvl3pPr marL="71438" marR="0" indent="127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3pPr>
            <a:lvl4pPr marL="0" marR="0" indent="71438"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4pPr>
            <a:lvl5pPr marL="0" marR="0" indent="71438"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5pPr>
          </a:lstStyle>
          <a:p>
            <a:pPr marL="720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文字；微软雅黑</a:t>
            </a:r>
            <a:r>
              <a: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/Arial</a:t>
            </a:r>
          </a:p>
        </p:txBody>
      </p:sp>
      <p:sp>
        <p:nvSpPr>
          <p:cNvPr id="9" name="内容占位符 9"/>
          <p:cNvSpPr>
            <a:spLocks noGrp="1"/>
          </p:cNvSpPr>
          <p:nvPr>
            <p:ph sz="quarter" idx="13" hasCustomPrompt="1"/>
          </p:nvPr>
        </p:nvSpPr>
        <p:spPr>
          <a:xfrm>
            <a:off x="6288022" y="836613"/>
            <a:ext cx="5376929" cy="5688012"/>
          </a:xfrm>
          <a:prstGeom prst="rect">
            <a:avLst/>
          </a:prstGeom>
        </p:spPr>
        <p:txBody>
          <a:bodyPr/>
          <a:lstStyle>
            <a:lvl1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1pPr>
            <a:lvl2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2pPr>
            <a:lvl3pPr marL="71438" marR="0" indent="127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tab pos="0" algn="l"/>
              </a:tabLst>
              <a:defRPr/>
            </a:lvl3pPr>
            <a:lvl4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4pPr>
            <a:lvl5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5pPr>
          </a:lstStyle>
          <a:p>
            <a:pPr marL="720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文字；微软雅黑</a:t>
            </a:r>
            <a:r>
              <a: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/Arial</a:t>
            </a:r>
          </a:p>
        </p:txBody>
      </p:sp>
    </p:spTree>
    <p:extLst>
      <p:ext uri="{BB962C8B-B14F-4D97-AF65-F5344CB8AC3E}">
        <p14:creationId xmlns="" xmlns:p14="http://schemas.microsoft.com/office/powerpoint/2010/main" val="13591535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Pic">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953070D6-5720-4C14-B851-E716D0258CC0}" type="slidenum">
              <a:rPr lang="zh-CN" altLang="en-US" smtClean="0"/>
              <a:pPr/>
              <a:t>‹#›</a:t>
            </a:fld>
            <a:endParaRPr lang="zh-CN" altLang="en-US"/>
          </a:p>
        </p:txBody>
      </p:sp>
      <p:sp>
        <p:nvSpPr>
          <p:cNvPr id="3" name="标题 2"/>
          <p:cNvSpPr>
            <a:spLocks noGrp="1"/>
          </p:cNvSpPr>
          <p:nvPr>
            <p:ph type="title" hasCustomPrompt="1"/>
          </p:nvPr>
        </p:nvSpPr>
        <p:spPr/>
        <p:txBody>
          <a:bodyPr/>
          <a:lstStyle/>
          <a:p>
            <a:r>
              <a:rPr lang="zh-CN" altLang="en-US" dirty="0" smtClean="0"/>
              <a:t>微软雅黑</a:t>
            </a:r>
            <a:r>
              <a:rPr lang="en-US" altLang="zh-CN" dirty="0" smtClean="0"/>
              <a:t>/Arial 18 Bold</a:t>
            </a:r>
            <a:endParaRPr lang="zh-CN" altLang="en-US" dirty="0"/>
          </a:p>
        </p:txBody>
      </p:sp>
      <p:sp>
        <p:nvSpPr>
          <p:cNvPr id="4" name="内容占位符 9"/>
          <p:cNvSpPr>
            <a:spLocks noGrp="1"/>
          </p:cNvSpPr>
          <p:nvPr>
            <p:ph sz="quarter" idx="12" hasCustomPrompt="1"/>
          </p:nvPr>
        </p:nvSpPr>
        <p:spPr>
          <a:xfrm>
            <a:off x="540666" y="836614"/>
            <a:ext cx="11124284" cy="648171"/>
          </a:xfrm>
          <a:prstGeom prst="rect">
            <a:avLst/>
          </a:prstGeom>
        </p:spPr>
        <p:txBody>
          <a:bodyPr/>
          <a:lstStyle>
            <a:lvl1pPr marL="182563" indent="-182563">
              <a:defRPr baseline="0"/>
            </a:lvl1pPr>
            <a:lvl2pPr marL="365125" indent="-182563">
              <a:buFont typeface="Wingdings" panose="05000000000000000000" pitchFamily="2" charset="2"/>
              <a:buChar char="l"/>
              <a:defRPr/>
            </a:lvl2pPr>
            <a:lvl3pPr marL="534988" indent="-169863">
              <a:defRPr/>
            </a:lvl3pPr>
            <a:lvl4pPr marL="717550" indent="-182563">
              <a:defRPr/>
            </a:lvl4pPr>
            <a:lvl5pPr marL="900113" indent="-182563">
              <a:defRPr/>
            </a:lvl5pPr>
          </a:lstStyle>
          <a:p>
            <a:pPr lvl="0"/>
            <a:r>
              <a:rPr lang="zh-CN" altLang="en-US" dirty="0" smtClean="0"/>
              <a:t>标题</a:t>
            </a:r>
            <a:r>
              <a:rPr lang="en-US" altLang="zh-CN" dirty="0" smtClean="0"/>
              <a:t>1</a:t>
            </a:r>
            <a:r>
              <a:rPr lang="zh-CN" altLang="en-US" dirty="0" smtClean="0"/>
              <a:t>；微软雅黑</a:t>
            </a:r>
            <a:r>
              <a:rPr lang="en-US" altLang="zh-CN" dirty="0" smtClean="0"/>
              <a:t>/Arial</a:t>
            </a:r>
          </a:p>
          <a:p>
            <a:pPr lvl="0"/>
            <a:endParaRPr lang="en-US" altLang="zh-CN" dirty="0" smtClean="0"/>
          </a:p>
          <a:p>
            <a:pPr lvl="0"/>
            <a:endParaRPr lang="zh-CN" altLang="en-US" dirty="0"/>
          </a:p>
        </p:txBody>
      </p:sp>
      <p:sp>
        <p:nvSpPr>
          <p:cNvPr id="5" name="内容占位符 7"/>
          <p:cNvSpPr>
            <a:spLocks noGrp="1"/>
          </p:cNvSpPr>
          <p:nvPr>
            <p:ph sz="quarter" idx="13" hasCustomPrompt="1"/>
          </p:nvPr>
        </p:nvSpPr>
        <p:spPr>
          <a:xfrm>
            <a:off x="540666" y="1556792"/>
            <a:ext cx="11124284" cy="4967832"/>
          </a:xfrm>
          <a:prstGeom prst="rect">
            <a:avLst/>
          </a:prstGeom>
        </p:spPr>
        <p:txBody>
          <a:bodyPr anchor="ctr"/>
          <a:lstStyle>
            <a:lvl1pPr algn="ctr">
              <a:buNone/>
              <a:defRPr/>
            </a:lvl1pPr>
            <a:lvl2pPr algn="ctr">
              <a:defRPr/>
            </a:lvl2pPr>
            <a:lvl3pPr algn="ctr">
              <a:defRPr/>
            </a:lvl3pPr>
            <a:lvl4pPr algn="ctr">
              <a:defRPr/>
            </a:lvl4pPr>
            <a:lvl5pPr algn="ctr">
              <a:defRPr/>
            </a:lvl5pPr>
          </a:lstStyle>
          <a:p>
            <a:r>
              <a:rPr lang="zh-CN" altLang="en-US" dirty="0" smtClean="0">
                <a:solidFill>
                  <a:schemeClr val="bg1">
                    <a:lumMod val="50000"/>
                  </a:schemeClr>
                </a:solidFill>
              </a:rPr>
              <a:t>此处请添加表格</a:t>
            </a:r>
            <a:r>
              <a:rPr lang="en-US" altLang="zh-CN" dirty="0" smtClean="0">
                <a:solidFill>
                  <a:schemeClr val="bg1">
                    <a:lumMod val="50000"/>
                  </a:schemeClr>
                </a:solidFill>
              </a:rPr>
              <a:t>/</a:t>
            </a:r>
            <a:r>
              <a:rPr lang="zh-CN" altLang="en-US" dirty="0" smtClean="0">
                <a:solidFill>
                  <a:schemeClr val="bg1">
                    <a:lumMod val="50000"/>
                  </a:schemeClr>
                </a:solidFill>
              </a:rPr>
              <a:t>图片；可附</a:t>
            </a:r>
            <a:r>
              <a:rPr lang="zh-CN" altLang="zh-CN" dirty="0" smtClean="0">
                <a:solidFill>
                  <a:schemeClr val="bg1">
                    <a:lumMod val="50000"/>
                  </a:schemeClr>
                </a:solidFill>
              </a:rPr>
              <a:t>关键测试数据</a:t>
            </a:r>
            <a:r>
              <a:rPr lang="en-US" altLang="zh-CN" dirty="0" smtClean="0">
                <a:solidFill>
                  <a:schemeClr val="bg1">
                    <a:lumMod val="50000"/>
                  </a:schemeClr>
                </a:solidFill>
              </a:rPr>
              <a:t>,</a:t>
            </a:r>
            <a:r>
              <a:rPr lang="zh-CN" altLang="zh-CN" dirty="0" smtClean="0">
                <a:solidFill>
                  <a:schemeClr val="bg1">
                    <a:lumMod val="50000"/>
                  </a:schemeClr>
                </a:solidFill>
              </a:rPr>
              <a:t>有图，有波形（</a:t>
            </a:r>
            <a:r>
              <a:rPr lang="en-US" altLang="zh-CN" dirty="0" smtClean="0">
                <a:solidFill>
                  <a:schemeClr val="bg1">
                    <a:lumMod val="50000"/>
                  </a:schemeClr>
                </a:solidFill>
              </a:rPr>
              <a:t>RF </a:t>
            </a:r>
            <a:r>
              <a:rPr lang="zh-CN" altLang="zh-CN" dirty="0" smtClean="0">
                <a:solidFill>
                  <a:schemeClr val="bg1">
                    <a:lumMod val="50000"/>
                  </a:schemeClr>
                </a:solidFill>
              </a:rPr>
              <a:t>灵敏度，</a:t>
            </a:r>
            <a:r>
              <a:rPr lang="en-US" altLang="zh-CN" dirty="0" smtClean="0">
                <a:solidFill>
                  <a:schemeClr val="bg1">
                    <a:lumMod val="50000"/>
                  </a:schemeClr>
                </a:solidFill>
              </a:rPr>
              <a:t>BB ESD/EOS</a:t>
            </a:r>
            <a:r>
              <a:rPr lang="zh-CN" altLang="zh-CN" dirty="0" smtClean="0">
                <a:solidFill>
                  <a:schemeClr val="bg1">
                    <a:lumMod val="50000"/>
                  </a:schemeClr>
                </a:solidFill>
              </a:rPr>
              <a:t>，</a:t>
            </a:r>
            <a:r>
              <a:rPr lang="en-US" altLang="zh-CN" dirty="0" smtClean="0">
                <a:solidFill>
                  <a:schemeClr val="bg1">
                    <a:lumMod val="50000"/>
                  </a:schemeClr>
                </a:solidFill>
              </a:rPr>
              <a:t> memory </a:t>
            </a:r>
            <a:r>
              <a:rPr lang="zh-CN" altLang="zh-CN" dirty="0" smtClean="0">
                <a:solidFill>
                  <a:schemeClr val="bg1">
                    <a:lumMod val="50000"/>
                  </a:schemeClr>
                </a:solidFill>
              </a:rPr>
              <a:t>测试状态，</a:t>
            </a:r>
            <a:r>
              <a:rPr lang="en-US" altLang="zh-CN" dirty="0" smtClean="0">
                <a:solidFill>
                  <a:schemeClr val="bg1">
                    <a:lumMod val="50000"/>
                  </a:schemeClr>
                </a:solidFill>
              </a:rPr>
              <a:t>BT/FM </a:t>
            </a:r>
            <a:r>
              <a:rPr lang="zh-CN" altLang="zh-CN" dirty="0" smtClean="0">
                <a:solidFill>
                  <a:schemeClr val="bg1">
                    <a:lumMod val="50000"/>
                  </a:schemeClr>
                </a:solidFill>
              </a:rPr>
              <a:t>灵敏度）</a:t>
            </a:r>
            <a:endParaRPr lang="zh-CN" altLang="en-US" sz="1400" dirty="0">
              <a:solidFill>
                <a:schemeClr val="bg1">
                  <a:lumMod val="50000"/>
                </a:schemeClr>
              </a:solidFill>
            </a:endParaRPr>
          </a:p>
        </p:txBody>
      </p:sp>
    </p:spTree>
    <p:extLst>
      <p:ext uri="{BB962C8B-B14F-4D97-AF65-F5344CB8AC3E}">
        <p14:creationId xmlns="" xmlns:p14="http://schemas.microsoft.com/office/powerpoint/2010/main" val="333041228"/>
      </p:ext>
    </p:extLst>
  </p:cSld>
  <p:clrMapOvr>
    <a:masterClrMapping/>
  </p:clrMapOvr>
  <p:timing>
    <p:tnLst>
      <p:par>
        <p:cTn id="1" dur="indefinite" restart="never" nodeType="tmRoot"/>
      </p:par>
    </p:tnLst>
  </p:timing>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_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userDrawn="1"/>
        </p:nvGrpSpPr>
        <p:grpSpPr>
          <a:xfrm>
            <a:off x="7392404" y="1844824"/>
            <a:ext cx="4368225" cy="3515931"/>
            <a:chOff x="5544302" y="1556793"/>
            <a:chExt cx="3276169" cy="3515931"/>
          </a:xfrm>
        </p:grpSpPr>
        <p:sp>
          <p:nvSpPr>
            <p:cNvPr id="28" name="文本框 27"/>
            <p:cNvSpPr txBox="1"/>
            <p:nvPr/>
          </p:nvSpPr>
          <p:spPr>
            <a:xfrm>
              <a:off x="5544302" y="1556793"/>
              <a:ext cx="1261403" cy="523220"/>
            </a:xfrm>
            <a:prstGeom prst="rect">
              <a:avLst/>
            </a:prstGeom>
            <a:noFill/>
          </p:spPr>
          <p:txBody>
            <a:bodyPr wrap="none" rtlCol="0">
              <a:spAutoFit/>
            </a:bodyPr>
            <a:lstStyle/>
            <a:p>
              <a:r>
                <a:rPr kumimoji="1" lang="en-US" altLang="zh-CN" sz="2800" b="1">
                  <a:solidFill>
                    <a:srgbClr val="910782"/>
                  </a:solidFill>
                  <a:latin typeface="Arial"/>
                  <a:cs typeface="Arial"/>
                </a:rPr>
                <a:t>THANKS</a:t>
              </a:r>
              <a:endParaRPr kumimoji="1" lang="zh-CN" altLang="en-US" sz="2400" b="1">
                <a:solidFill>
                  <a:srgbClr val="910782"/>
                </a:solidFill>
                <a:latin typeface="Arial"/>
                <a:cs typeface="Arial"/>
              </a:endParaRPr>
            </a:p>
          </p:txBody>
        </p:sp>
        <p:sp>
          <p:nvSpPr>
            <p:cNvPr id="29" name="矩形 28"/>
            <p:cNvSpPr/>
            <p:nvPr/>
          </p:nvSpPr>
          <p:spPr>
            <a:xfrm>
              <a:off x="5667760" y="3244531"/>
              <a:ext cx="3152711" cy="1828193"/>
            </a:xfrm>
            <a:prstGeom prst="rect">
              <a:avLst/>
            </a:prstGeom>
          </p:spPr>
          <p:txBody>
            <a:bodyPr wrap="square" lIns="0" tIns="0" rIns="0" bIns="0">
              <a:spAutoFit/>
            </a:bodyPr>
            <a:lstStyle/>
            <a:p>
              <a:pPr algn="just">
                <a:lnSpc>
                  <a:spcPct val="110000"/>
                </a:lnSpc>
              </a:pPr>
              <a:r>
                <a:rPr lang="en-US" altLang="zh-CN" sz="900">
                  <a:solidFill>
                    <a:schemeClr val="tx1">
                      <a:lumMod val="65000"/>
                      <a:lumOff val="35000"/>
                    </a:schemeClr>
                  </a:solidFill>
                  <a:latin typeface="Arial" charset="0"/>
                  <a:ea typeface="Arial" charset="0"/>
                  <a:cs typeface="Arial" charset="0"/>
                </a:rPr>
                <a:t>All data and information contained in or disclosed by this document is confidential and proprietary information of UNISOC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UNISOC. </a:t>
              </a:r>
              <a:r>
                <a:rPr lang="zh-CN" altLang="zh-CN" sz="900">
                  <a:solidFill>
                    <a:schemeClr val="tx1">
                      <a:lumMod val="65000"/>
                      <a:lumOff val="35000"/>
                    </a:schemeClr>
                  </a:solidFill>
                  <a:latin typeface="Arial" charset="0"/>
                  <a:ea typeface="Arial" charset="0"/>
                  <a:cs typeface="Arial" charset="0"/>
                </a:rPr>
                <a:t>The contents  are subject to change without prior notice. Although every reasonable effort is made to present current and accurate information, </a:t>
              </a:r>
              <a:r>
                <a:rPr lang="en-US" altLang="zh-CN" sz="900">
                  <a:solidFill>
                    <a:schemeClr val="tx1">
                      <a:lumMod val="65000"/>
                      <a:lumOff val="35000"/>
                    </a:schemeClr>
                  </a:solidFill>
                  <a:latin typeface="Arial" charset="0"/>
                  <a:ea typeface="Arial" charset="0"/>
                  <a:cs typeface="Arial" charset="0"/>
                </a:rPr>
                <a:t>UNISOC</a:t>
              </a:r>
              <a:r>
                <a:rPr lang="zh-CN" altLang="zh-CN" sz="900">
                  <a:solidFill>
                    <a:schemeClr val="tx1">
                      <a:lumMod val="65000"/>
                      <a:lumOff val="35000"/>
                    </a:schemeClr>
                  </a:solidFill>
                  <a:latin typeface="Arial" charset="0"/>
                  <a:ea typeface="Arial" charset="0"/>
                  <a:cs typeface="Arial" charset="0"/>
                </a:rPr>
                <a:t> makes no guarantees of any kind with respect to the matters addressed in this document. In no event shall </a:t>
              </a:r>
              <a:r>
                <a:rPr lang="en-US" altLang="zh-CN" sz="900">
                  <a:solidFill>
                    <a:schemeClr val="tx1">
                      <a:lumMod val="65000"/>
                      <a:lumOff val="35000"/>
                    </a:schemeClr>
                  </a:solidFill>
                  <a:latin typeface="Arial" charset="0"/>
                  <a:ea typeface="Arial" charset="0"/>
                  <a:cs typeface="Arial" charset="0"/>
                </a:rPr>
                <a:t>UNISOC</a:t>
              </a:r>
              <a:r>
                <a:rPr lang="zh-CN" altLang="zh-CN" sz="900">
                  <a:solidFill>
                    <a:schemeClr val="tx1">
                      <a:lumMod val="65000"/>
                      <a:lumOff val="35000"/>
                    </a:schemeClr>
                  </a:solidFill>
                  <a:latin typeface="Arial" charset="0"/>
                  <a:ea typeface="Arial" charset="0"/>
                  <a:cs typeface="Arial" charset="0"/>
                </a:rPr>
                <a:t> be responsible or liable, directly or indirectly, for any damage or loss caused or alleged to be caused by or in connection with the use of or reliance on any such content. </a:t>
              </a:r>
              <a:r>
                <a:rPr lang="en-US" altLang="zh-CN" sz="900">
                  <a:solidFill>
                    <a:schemeClr val="tx1">
                      <a:lumMod val="65000"/>
                      <a:lumOff val="35000"/>
                    </a:schemeClr>
                  </a:solidFill>
                  <a:latin typeface="Arial" charset="0"/>
                  <a:ea typeface="Arial" charset="0"/>
                  <a:cs typeface="Arial" charset="0"/>
                </a:rPr>
                <a:t>    </a:t>
              </a:r>
              <a:endParaRPr lang="zh-CN" altLang="zh-CN" sz="900">
                <a:solidFill>
                  <a:schemeClr val="tx1">
                    <a:lumMod val="65000"/>
                    <a:lumOff val="35000"/>
                  </a:schemeClr>
                </a:solidFill>
                <a:latin typeface="Arial" charset="0"/>
                <a:ea typeface="Arial" charset="0"/>
                <a:cs typeface="Arial" charset="0"/>
              </a:endParaRPr>
            </a:p>
          </p:txBody>
        </p:sp>
        <p:pic>
          <p:nvPicPr>
            <p:cNvPr id="30" name="图片 29">
              <a:extLst>
                <a:ext uri="{FF2B5EF4-FFF2-40B4-BE49-F238E27FC236}">
                  <a16:creationId xmlns="" xmlns:a16="http://schemas.microsoft.com/office/drawing/2014/main" id="{C0849209-8C34-E14F-9C08-B2B2F59EFD4F}"/>
                </a:ext>
              </a:extLst>
            </p:cNvPr>
            <p:cNvPicPr>
              <a:picLocks noChangeAspect="1"/>
            </p:cNvPicPr>
            <p:nvPr/>
          </p:nvPicPr>
          <p:blipFill>
            <a:blip r:embed="rId3" cstate="print"/>
            <a:stretch>
              <a:fillRect/>
            </a:stretch>
          </p:blipFill>
          <p:spPr>
            <a:xfrm>
              <a:off x="5667760" y="2290901"/>
              <a:ext cx="876756" cy="823305"/>
            </a:xfrm>
            <a:prstGeom prst="rect">
              <a:avLst/>
            </a:prstGeom>
          </p:spPr>
        </p:pic>
        <p:pic>
          <p:nvPicPr>
            <p:cNvPr id="31" name="图片 30">
              <a:extLst>
                <a:ext uri="{FF2B5EF4-FFF2-40B4-BE49-F238E27FC236}">
                  <a16:creationId xmlns="" xmlns:a16="http://schemas.microsoft.com/office/drawing/2014/main" id="{7A6DF96F-B449-5B4B-9D7B-A991C5DB09A3}"/>
                </a:ext>
              </a:extLst>
            </p:cNvPr>
            <p:cNvPicPr>
              <a:picLocks noChangeAspect="1"/>
            </p:cNvPicPr>
            <p:nvPr/>
          </p:nvPicPr>
          <p:blipFill>
            <a:blip r:embed="rId4" cstate="print"/>
            <a:stretch>
              <a:fillRect/>
            </a:stretch>
          </p:blipFill>
          <p:spPr>
            <a:xfrm>
              <a:off x="6813180" y="2282625"/>
              <a:ext cx="871579" cy="818444"/>
            </a:xfrm>
            <a:prstGeom prst="rect">
              <a:avLst/>
            </a:prstGeom>
          </p:spPr>
        </p:pic>
        <p:pic>
          <p:nvPicPr>
            <p:cNvPr id="32" name="图片 31">
              <a:extLst>
                <a:ext uri="{FF2B5EF4-FFF2-40B4-BE49-F238E27FC236}">
                  <a16:creationId xmlns="" xmlns:a16="http://schemas.microsoft.com/office/drawing/2014/main" id="{E72D8E99-8F61-4544-9844-79C9E924F745}"/>
                </a:ext>
              </a:extLst>
            </p:cNvPr>
            <p:cNvPicPr>
              <a:picLocks noChangeAspect="1"/>
            </p:cNvPicPr>
            <p:nvPr/>
          </p:nvPicPr>
          <p:blipFill>
            <a:blip r:embed="rId5" cstate="print"/>
            <a:stretch>
              <a:fillRect/>
            </a:stretch>
          </p:blipFill>
          <p:spPr>
            <a:xfrm>
              <a:off x="7943254" y="2269487"/>
              <a:ext cx="877217" cy="831581"/>
            </a:xfrm>
            <a:prstGeom prst="rect">
              <a:avLst/>
            </a:prstGeom>
          </p:spPr>
        </p:pic>
      </p:grpSp>
    </p:spTree>
    <p:extLst>
      <p:ext uri="{BB962C8B-B14F-4D97-AF65-F5344CB8AC3E}">
        <p14:creationId xmlns="" xmlns:p14="http://schemas.microsoft.com/office/powerpoint/2010/main" val="3577245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5D3CFD7-FBC7-4D14-894A-0EFB823B385D}" type="datetimeFigureOut">
              <a:rPr lang="zh-CN" altLang="en-US" smtClean="0"/>
              <a:pPr/>
              <a:t>2020/9/29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3A53588F-C9A2-4BF8-86DA-E94CCC3D8058}" type="slidenum">
              <a:rPr lang="zh-CN" altLang="en-US" smtClean="0"/>
              <a:pPr/>
              <a:t>‹#›</a:t>
            </a:fld>
            <a:endParaRPr lang="zh-CN" altLang="en-US"/>
          </a:p>
        </p:txBody>
      </p:sp>
    </p:spTree>
    <p:extLst>
      <p:ext uri="{BB962C8B-B14F-4D97-AF65-F5344CB8AC3E}">
        <p14:creationId xmlns="" xmlns:p14="http://schemas.microsoft.com/office/powerpoint/2010/main" val="2536619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pic>
        <p:nvPicPr>
          <p:cNvPr id="2" name="图像" descr="图像"/>
          <p:cNvPicPr>
            <a:picLocks noChangeAspect="1"/>
          </p:cNvPicPr>
          <p:nvPr userDrawn="1"/>
        </p:nvPicPr>
        <p:blipFill>
          <a:blip r:embed="rId9" cstate="print">
            <a:extLst/>
          </a:blip>
          <a:stretch>
            <a:fillRect/>
          </a:stretch>
        </p:blipFill>
        <p:spPr>
          <a:xfrm>
            <a:off x="9840416" y="404665"/>
            <a:ext cx="1964395" cy="427396"/>
          </a:xfrm>
          <a:prstGeom prst="rect">
            <a:avLst/>
          </a:prstGeom>
          <a:ln w="12700">
            <a:miter lim="400000"/>
          </a:ln>
        </p:spPr>
      </p:pic>
      <p:cxnSp>
        <p:nvCxnSpPr>
          <p:cNvPr id="3" name="直接连接符 2"/>
          <p:cNvCxnSpPr/>
          <p:nvPr userDrawn="1"/>
        </p:nvCxnSpPr>
        <p:spPr>
          <a:xfrm>
            <a:off x="527383" y="764704"/>
            <a:ext cx="9697076" cy="0"/>
          </a:xfrm>
          <a:prstGeom prst="line">
            <a:avLst/>
          </a:prstGeom>
          <a:ln w="28575">
            <a:solidFill>
              <a:srgbClr val="800080"/>
            </a:solidFill>
          </a:ln>
        </p:spPr>
        <p:style>
          <a:lnRef idx="1">
            <a:schemeClr val="accent1"/>
          </a:lnRef>
          <a:fillRef idx="0">
            <a:schemeClr val="accent1"/>
          </a:fillRef>
          <a:effectRef idx="0">
            <a:schemeClr val="accent1"/>
          </a:effectRef>
          <a:fontRef idx="minor">
            <a:schemeClr val="tx1"/>
          </a:fontRef>
        </p:style>
      </p:cxnSp>
      <p:sp>
        <p:nvSpPr>
          <p:cNvPr id="4" name="标题占位符 3"/>
          <p:cNvSpPr>
            <a:spLocks noGrp="1"/>
          </p:cNvSpPr>
          <p:nvPr>
            <p:ph type="title"/>
          </p:nvPr>
        </p:nvSpPr>
        <p:spPr>
          <a:xfrm>
            <a:off x="540667" y="188914"/>
            <a:ext cx="9299749" cy="576262"/>
          </a:xfrm>
          <a:prstGeom prst="rect">
            <a:avLst/>
          </a:prstGeom>
        </p:spPr>
        <p:txBody>
          <a:bodyPr vert="horz" lIns="91440" tIns="45720" rIns="91440" bIns="45720" rtlCol="0" anchor="b">
            <a:normAutofit/>
          </a:bodyPr>
          <a:lstStyle/>
          <a:p>
            <a:r>
              <a:rPr lang="en-US" altLang="zh-CN" dirty="0" smtClean="0"/>
              <a:t>Title</a:t>
            </a:r>
            <a:r>
              <a:rPr lang="zh-CN" altLang="en-US" dirty="0" smtClean="0"/>
              <a:t> 微软雅黑</a:t>
            </a:r>
            <a:r>
              <a:rPr lang="en-US" altLang="zh-CN" dirty="0" smtClean="0"/>
              <a:t>/Arial 18 Bold</a:t>
            </a:r>
            <a:endParaRPr lang="zh-CN" altLang="en-US" dirty="0"/>
          </a:p>
        </p:txBody>
      </p:sp>
      <p:sp>
        <p:nvSpPr>
          <p:cNvPr id="10" name="灯片编号占位符 9"/>
          <p:cNvSpPr>
            <a:spLocks noGrp="1"/>
          </p:cNvSpPr>
          <p:nvPr>
            <p:ph type="sldNum" sz="quarter" idx="4"/>
          </p:nvPr>
        </p:nvSpPr>
        <p:spPr>
          <a:xfrm>
            <a:off x="5423926" y="6524626"/>
            <a:ext cx="1344149" cy="2889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fld id="{953070D6-5720-4C14-B851-E716D0258CC0}" type="slidenum">
              <a:rPr lang="zh-CN" altLang="en-US" smtClean="0"/>
              <a:pPr/>
              <a:t>‹#›</a:t>
            </a:fld>
            <a:endParaRPr lang="zh-CN" altLang="en-US"/>
          </a:p>
        </p:txBody>
      </p:sp>
    </p:spTree>
    <p:extLst>
      <p:ext uri="{BB962C8B-B14F-4D97-AF65-F5344CB8AC3E}">
        <p14:creationId xmlns="" xmlns:p14="http://schemas.microsoft.com/office/powerpoint/2010/main" val="34494300"/>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5" r:id="rId3"/>
    <p:sldLayoutId id="2147484226" r:id="rId4"/>
    <p:sldLayoutId id="2147484224" r:id="rId5"/>
    <p:sldLayoutId id="2147484227" r:id="rId6"/>
  </p:sldLayoutIdLst>
  <p:timing>
    <p:tnLst>
      <p:par>
        <p:cTn id="1" dur="indefinite" restart="never" nodeType="tmRoot"/>
      </p:par>
    </p:tnLst>
  </p:timing>
  <p:hf hdr="0" ftr="0" dt="0"/>
  <p:txStyles>
    <p:titleStyle>
      <a:lvl1pPr algn="l" defTabSz="914400" rtl="0" eaLnBrk="1" latinLnBrk="0" hangingPunct="1">
        <a:spcBef>
          <a:spcPct val="0"/>
        </a:spcBef>
        <a:buNone/>
        <a:defRPr lang="zh-CN" altLang="en-US" sz="1800" b="1" kern="1200" baseline="0" dirty="0">
          <a:solidFill>
            <a:srgbClr val="800080"/>
          </a:solidFill>
          <a:latin typeface="微软雅黑" panose="020B0503020204020204" pitchFamily="34" charset="-122"/>
          <a:ea typeface="微软雅黑" panose="020B0503020204020204" pitchFamily="34" charset="-122"/>
          <a:cs typeface="+mj-cs"/>
        </a:defRPr>
      </a:lvl1pPr>
    </p:titleStyle>
    <p:bodyStyle>
      <a:lvl1pPr marL="7200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72000" marR="0" indent="-174625"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3pPr>
      <a:lvl4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4pPr>
      <a:lvl5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en-US" altLang="zh-CN"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482" userDrawn="1">
          <p15:clr>
            <a:srgbClr val="F26B43"/>
          </p15:clr>
        </p15:guide>
        <p15:guide id="2" pos="3840" userDrawn="1">
          <p15:clr>
            <a:srgbClr val="F26B43"/>
          </p15:clr>
        </p15:guide>
        <p15:guide id="3" orient="horz" pos="119" userDrawn="1">
          <p15:clr>
            <a:srgbClr val="F26B43"/>
          </p15:clr>
        </p15:guide>
        <p15:guide id="4" orient="horz" pos="527" userDrawn="1">
          <p15:clr>
            <a:srgbClr val="F26B43"/>
          </p15:clr>
        </p15:guide>
        <p15:guide id="5" pos="332" userDrawn="1">
          <p15:clr>
            <a:srgbClr val="F26B43"/>
          </p15:clr>
        </p15:guide>
        <p15:guide id="6" pos="7348" userDrawn="1">
          <p15:clr>
            <a:srgbClr val="F26B43"/>
          </p15:clr>
        </p15:guide>
        <p15:guide id="7" orient="horz" pos="4110" userDrawn="1">
          <p15:clr>
            <a:srgbClr val="F26B43"/>
          </p15:clr>
        </p15:guide>
        <p15:guide id="8" orient="horz" pos="42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hexsvn01/svn/Tools/branches/NPI/2020/Download/Download_DualPac"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hexsvn01/svn/Tools/trunk/Debug/Release/Dloader_Customization/MSFT/FlashToolDll" TargetMode="External"/><Relationship Id="rId2" Type="http://schemas.openxmlformats.org/officeDocument/2006/relationships/hyperlink" Target="http://shexsvn01/svn/Tools/trunk/Debug/Source/Download" TargetMode="Externa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hexsvn01/svn/Tools/trunk/Debug/Doc/PPT" TargetMode="External"/><Relationship Id="rId2" Type="http://schemas.openxmlformats.org/officeDocument/2006/relationships/hyperlink" Target="http://shexsvn01/svn/Tools/trunk/Debug/Doc"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hyperlink" Target="file:///\\shnas01\PublicShared\ShareData\Debug_Tools\LatestVersion\Download" TargetMode="External"/><Relationship Id="rId13" Type="http://schemas.openxmlformats.org/officeDocument/2006/relationships/hyperlink" Target="http://shsvn02/svn/tools/tag/2020/Tool/Download/FACTORYDOWNLOAD" TargetMode="External"/><Relationship Id="rId3" Type="http://schemas.openxmlformats.org/officeDocument/2006/relationships/hyperlink" Target="http://shexsvn01/svn/Tools/tags/2020/FACTORYDOWNLOAD" TargetMode="External"/><Relationship Id="rId7" Type="http://schemas.openxmlformats.org/officeDocument/2006/relationships/hyperlink" Target="file:///\\shnas01\PublicShared\ShareData\Debug_Tools\HistoryVersion\2020\Download" TargetMode="External"/><Relationship Id="rId12" Type="http://schemas.openxmlformats.org/officeDocument/2006/relationships/hyperlink" Target="http://shsvn02/svn/tools/tag/2020/Tool/Download/RESEARCHDOWNLOAD" TargetMode="External"/><Relationship Id="rId2" Type="http://schemas.openxmlformats.org/officeDocument/2006/relationships/hyperlink" Target="http://shexsvn01/svn/Tools/trunk/Debug/Source/Download" TargetMode="External"/><Relationship Id="rId1" Type="http://schemas.openxmlformats.org/officeDocument/2006/relationships/slideLayout" Target="../slideLayouts/slideLayout6.xml"/><Relationship Id="rId6" Type="http://schemas.openxmlformats.org/officeDocument/2006/relationships/hyperlink" Target="file:///\\shnas01\PublicShared\ShareData\Debug_Tools\Test\2020\Download" TargetMode="External"/><Relationship Id="rId11" Type="http://schemas.openxmlformats.org/officeDocument/2006/relationships/hyperlink" Target="http://shsvn02/svn/tools/trunk/Release/UpgradeDownload" TargetMode="External"/><Relationship Id="rId5" Type="http://schemas.openxmlformats.org/officeDocument/2006/relationships/hyperlink" Target="http://shexsvn01/svn/Tools/tags/2020/UPGRADEDOWNLOAD" TargetMode="External"/><Relationship Id="rId10" Type="http://schemas.openxmlformats.org/officeDocument/2006/relationships/hyperlink" Target="http://shsvn02/svn/tools/trunk/Release/ResearchDownload" TargetMode="External"/><Relationship Id="rId4" Type="http://schemas.openxmlformats.org/officeDocument/2006/relationships/hyperlink" Target="http://shexsvn01/svn/Tools/tags/2020/RESEARCHDOWNLOAD" TargetMode="External"/><Relationship Id="rId9" Type="http://schemas.openxmlformats.org/officeDocument/2006/relationships/hyperlink" Target="http://shsvn02/svn/tools/trunk/Release/FactoryDownload" TargetMode="External"/><Relationship Id="rId14" Type="http://schemas.openxmlformats.org/officeDocument/2006/relationships/hyperlink" Target="http://shsvn02/svn/tools/trunk/Tools"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hexsvn01/svn/HW/00%20HW_DEPT/07%20HW_DT/01.%20&#39033;&#30446;&#31649;&#29702;/1.2_&#39033;&#30446;&#20132;&#20184;/1.2.14._&#28779;&#20964;&#20976;&#20108;&#26399;/Documents/HLD/Tools/%20&#28779;&#20964;&#20976;_&#19979;&#36733;&#27169;&#24335;&#35835;&#21462;&#36719;&#20214;&#29256;&#26412;_&#36719;&#20214;&#27010;&#35201;&#35774;&#35745;.docx" TargetMode="External"/><Relationship Id="rId2" Type="http://schemas.openxmlformats.org/officeDocument/2006/relationships/hyperlink" Target="https://bugzilla.unisoc.com/bugzilla/show_bug.cgi?id=1175305" TargetMode="External"/><Relationship Id="rId1" Type="http://schemas.openxmlformats.org/officeDocument/2006/relationships/slideLayout" Target="../slideLayouts/slideLayout6.xml"/><Relationship Id="rId4" Type="http://schemas.openxmlformats.org/officeDocument/2006/relationships/hyperlink" Target="http://shexsvn01/svn/HW/00%20HW_DEPT/07%20HW_DT/01.%20&#39033;&#30446;&#31649;&#29702;/1.2_&#39033;&#30446;&#20132;&#20184;/1.2.14._&#28779;&#20964;&#20976;&#20108;&#26399;/Documents/SRS/Tools/%20&#28779;&#20964;&#20976;_&#19979;&#36733;&#27169;&#24335;&#35835;&#21462;&#36719;&#20214;&#29256;&#26412;_&#36719;&#20214;&#38656;&#27714;&#35268;&#26684;&#35828;&#26126;&#20070;.doc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2"/>
          </p:nvPr>
        </p:nvSpPr>
        <p:spPr/>
        <p:txBody>
          <a:bodyPr/>
          <a:lstStyle/>
          <a:p>
            <a:r>
              <a:rPr lang="en-US" altLang="zh-CN" dirty="0" smtClean="0"/>
              <a:t>2020.09.29</a:t>
            </a:r>
            <a:endParaRPr lang="zh-CN" altLang="en-US" dirty="0"/>
          </a:p>
        </p:txBody>
      </p:sp>
      <p:sp>
        <p:nvSpPr>
          <p:cNvPr id="11" name="文本占位符 10"/>
          <p:cNvSpPr>
            <a:spLocks noGrp="1"/>
          </p:cNvSpPr>
          <p:nvPr>
            <p:ph type="body" sz="quarter" idx="13"/>
          </p:nvPr>
        </p:nvSpPr>
        <p:spPr>
          <a:xfrm>
            <a:off x="6059996" y="2260501"/>
            <a:ext cx="5928991" cy="1720170"/>
          </a:xfrm>
        </p:spPr>
        <p:txBody>
          <a:bodyPr/>
          <a:lstStyle/>
          <a:p>
            <a:r>
              <a:rPr lang="zh-CN" altLang="en-US" sz="2800" dirty="0" smtClean="0"/>
              <a:t>下载相关事宜</a:t>
            </a:r>
            <a:endParaRPr lang="en-US" altLang="zh-CN" sz="2800" dirty="0" smtClean="0"/>
          </a:p>
        </p:txBody>
      </p:sp>
      <p:sp>
        <p:nvSpPr>
          <p:cNvPr id="4" name="文本占位符 9"/>
          <p:cNvSpPr>
            <a:spLocks noGrp="1"/>
          </p:cNvSpPr>
          <p:nvPr>
            <p:ph type="body" sz="quarter" idx="12"/>
          </p:nvPr>
        </p:nvSpPr>
        <p:spPr>
          <a:xfrm>
            <a:off x="6407474" y="4358998"/>
            <a:ext cx="5280917" cy="403107"/>
          </a:xfrm>
        </p:spPr>
        <p:txBody>
          <a:bodyPr/>
          <a:lstStyle/>
          <a:p>
            <a:r>
              <a:rPr lang="en-US" altLang="zh-CN" dirty="0" err="1" smtClean="0"/>
              <a:t>Zhonghua</a:t>
            </a:r>
            <a:r>
              <a:rPr lang="en-US" altLang="zh-CN" dirty="0" err="1" smtClean="0"/>
              <a:t>.Gui</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20425"/>
            <a:ext cx="7364506" cy="535828"/>
          </a:xfrm>
        </p:spPr>
        <p:txBody>
          <a:bodyPr>
            <a:normAutofit/>
          </a:bodyPr>
          <a:lstStyle/>
          <a:p>
            <a:r>
              <a:rPr lang="zh-CN" altLang="en-US" sz="2400" dirty="0" smtClean="0"/>
              <a:t>遗留问题 </a:t>
            </a:r>
            <a:r>
              <a:rPr lang="en-US" altLang="zh-CN" sz="2400" dirty="0" smtClean="0"/>
              <a:t>2</a:t>
            </a:r>
            <a:r>
              <a:rPr lang="zh-CN" altLang="en-US" sz="2400" dirty="0" smtClean="0"/>
              <a:t>：双</a:t>
            </a:r>
            <a:r>
              <a:rPr lang="en-US" altLang="zh-CN" sz="2400" dirty="0" smtClean="0"/>
              <a:t>PAC</a:t>
            </a:r>
            <a:r>
              <a:rPr lang="zh-CN" altLang="en-US" sz="2400" dirty="0" smtClean="0"/>
              <a:t>下载功能</a:t>
            </a:r>
            <a:endParaRPr lang="en-US" altLang="en-US" sz="2400" dirty="0"/>
          </a:p>
        </p:txBody>
      </p:sp>
      <p:sp>
        <p:nvSpPr>
          <p:cNvPr id="7" name="文本框 6"/>
          <p:cNvSpPr txBox="1"/>
          <p:nvPr/>
        </p:nvSpPr>
        <p:spPr>
          <a:xfrm>
            <a:off x="479376" y="964079"/>
            <a:ext cx="11521280" cy="8002191"/>
          </a:xfrm>
          <a:prstGeom prst="rect">
            <a:avLst/>
          </a:prstGeom>
          <a:noFill/>
        </p:spPr>
        <p:txBody>
          <a:bodyPr wrap="square" rtlCol="0">
            <a:spAutoFit/>
          </a:bodyPr>
          <a:lstStyle/>
          <a:p>
            <a:r>
              <a:rPr lang="zh-CN" altLang="zh-CN" sz="1400" dirty="0" smtClean="0"/>
              <a:t>双</a:t>
            </a:r>
            <a:r>
              <a:rPr lang="en-US" altLang="zh-CN" sz="1400" dirty="0" err="1" smtClean="0"/>
              <a:t>pac</a:t>
            </a:r>
            <a:r>
              <a:rPr lang="zh-CN" altLang="zh-CN" sz="1400" dirty="0" smtClean="0"/>
              <a:t>下载功能目前在如下分支上实现：</a:t>
            </a:r>
            <a:endParaRPr lang="en-US" altLang="zh-CN" sz="1400" dirty="0" smtClean="0"/>
          </a:p>
          <a:p>
            <a:r>
              <a:rPr lang="en-US" altLang="zh-CN" sz="1400" u="sng" dirty="0" smtClean="0">
                <a:hlinkClick r:id="rId2"/>
              </a:rPr>
              <a:t>http://shexsvn01/svn/Tools/branches/NPI/2020/Download/Download_DualPac</a:t>
            </a:r>
            <a:r>
              <a:rPr lang="zh-CN" altLang="zh-CN" sz="1400" dirty="0" smtClean="0"/>
              <a:t>，本地已无未更新代码。</a:t>
            </a:r>
          </a:p>
          <a:p>
            <a:r>
              <a:rPr lang="en-US" altLang="zh-CN" sz="1400" dirty="0" smtClean="0"/>
              <a:t> </a:t>
            </a:r>
            <a:endParaRPr lang="zh-CN" altLang="zh-CN" sz="1400" dirty="0" smtClean="0"/>
          </a:p>
          <a:p>
            <a:r>
              <a:rPr lang="zh-CN" altLang="zh-CN" sz="1400" dirty="0" smtClean="0"/>
              <a:t>说明：</a:t>
            </a:r>
          </a:p>
          <a:p>
            <a:pPr lvl="0"/>
            <a:r>
              <a:rPr lang="en-US" altLang="zh-CN" sz="1400" dirty="0" smtClean="0"/>
              <a:t>1. </a:t>
            </a:r>
            <a:r>
              <a:rPr lang="zh-CN" altLang="zh-CN" sz="1400" dirty="0" smtClean="0"/>
              <a:t>目前客户侧</a:t>
            </a:r>
            <a:r>
              <a:rPr lang="en-US" altLang="zh-CN" sz="1400" dirty="0" smtClean="0"/>
              <a:t>/</a:t>
            </a:r>
            <a:r>
              <a:rPr lang="en-US" altLang="zh-CN" sz="1400" dirty="0" err="1" smtClean="0"/>
              <a:t>Uboot</a:t>
            </a:r>
            <a:r>
              <a:rPr lang="zh-CN" altLang="zh-CN" sz="1400" dirty="0" smtClean="0"/>
              <a:t>侧</a:t>
            </a:r>
            <a:r>
              <a:rPr lang="en-US" altLang="zh-CN" sz="1400" dirty="0" smtClean="0"/>
              <a:t>(</a:t>
            </a:r>
            <a:r>
              <a:rPr lang="zh-CN" altLang="zh-CN" sz="1400" dirty="0" smtClean="0"/>
              <a:t>接口：</a:t>
            </a:r>
            <a:r>
              <a:rPr lang="en-US" altLang="zh-CN" sz="1400" dirty="0" err="1" smtClean="0"/>
              <a:t>Wenchao.Chen</a:t>
            </a:r>
            <a:r>
              <a:rPr lang="en-US" altLang="zh-CN" sz="1400" dirty="0" smtClean="0"/>
              <a:t>)</a:t>
            </a:r>
            <a:r>
              <a:rPr lang="zh-CN" altLang="zh-CN" sz="1400" dirty="0" smtClean="0"/>
              <a:t>双</a:t>
            </a:r>
            <a:r>
              <a:rPr lang="en-US" altLang="zh-CN" sz="1400" dirty="0" err="1" smtClean="0"/>
              <a:t>pac</a:t>
            </a:r>
            <a:r>
              <a:rPr lang="zh-CN" altLang="zh-CN" sz="1400" dirty="0" smtClean="0"/>
              <a:t>下载流程已经跑通</a:t>
            </a:r>
          </a:p>
          <a:p>
            <a:pPr lvl="0"/>
            <a:r>
              <a:rPr lang="en-US" altLang="zh-CN" sz="1400" dirty="0" smtClean="0"/>
              <a:t>2. </a:t>
            </a:r>
            <a:r>
              <a:rPr lang="zh-CN" altLang="zh-CN" sz="1400" dirty="0" smtClean="0"/>
              <a:t>目前只实现了</a:t>
            </a:r>
            <a:r>
              <a:rPr lang="en-US" altLang="zh-CN" sz="1400" dirty="0" smtClean="0"/>
              <a:t>9863</a:t>
            </a:r>
            <a:r>
              <a:rPr lang="zh-CN" altLang="zh-CN" sz="1400" dirty="0" smtClean="0"/>
              <a:t>的基本下载功能：</a:t>
            </a:r>
          </a:p>
          <a:p>
            <a:pPr lvl="1"/>
            <a:r>
              <a:rPr lang="en-US" altLang="zh-CN" sz="1400" dirty="0" smtClean="0"/>
              <a:t>2.1. </a:t>
            </a:r>
            <a:r>
              <a:rPr lang="zh-CN" altLang="zh-CN" sz="1400" dirty="0" smtClean="0"/>
              <a:t>不支持</a:t>
            </a:r>
            <a:r>
              <a:rPr lang="en-US" altLang="zh-CN" sz="1400" dirty="0" smtClean="0"/>
              <a:t>NV</a:t>
            </a:r>
            <a:r>
              <a:rPr lang="zh-CN" altLang="zh-CN" sz="1400" dirty="0" smtClean="0"/>
              <a:t>备份。预期</a:t>
            </a:r>
            <a:r>
              <a:rPr lang="en-US" altLang="zh-CN" sz="1400" dirty="0" smtClean="0"/>
              <a:t>9863</a:t>
            </a:r>
            <a:r>
              <a:rPr lang="zh-CN" altLang="zh-CN" sz="1400" dirty="0" smtClean="0"/>
              <a:t>的</a:t>
            </a:r>
            <a:r>
              <a:rPr lang="en-US" altLang="zh-CN" sz="1400" dirty="0" smtClean="0"/>
              <a:t>NV</a:t>
            </a:r>
            <a:r>
              <a:rPr lang="zh-CN" altLang="zh-CN" sz="1400" dirty="0" smtClean="0"/>
              <a:t>会裁剪掉，所以没有实现</a:t>
            </a:r>
          </a:p>
          <a:p>
            <a:pPr lvl="1"/>
            <a:r>
              <a:rPr lang="en-US" altLang="zh-CN" sz="1400" dirty="0" smtClean="0"/>
              <a:t>2.2. </a:t>
            </a:r>
            <a:r>
              <a:rPr lang="en-US" altLang="zh-CN" sz="1400" dirty="0" err="1" smtClean="0"/>
              <a:t>Miscdata</a:t>
            </a:r>
            <a:r>
              <a:rPr lang="zh-CN" altLang="zh-CN" sz="1400" dirty="0" smtClean="0"/>
              <a:t>备份通过配置文件配置</a:t>
            </a:r>
            <a:r>
              <a:rPr lang="en-US" altLang="zh-CN" sz="1400" dirty="0" smtClean="0"/>
              <a:t>(ResearchDownload.ini =&gt; [Options] =&gt; </a:t>
            </a:r>
            <a:r>
              <a:rPr lang="en-US" altLang="zh-CN" sz="1400" dirty="0" err="1" smtClean="0"/>
              <a:t>SecPacBackupSetting</a:t>
            </a:r>
            <a:r>
              <a:rPr lang="en-US" altLang="zh-CN" sz="1400" dirty="0" smtClean="0"/>
              <a:t> =&gt; 0:No backup; 1:Backup </a:t>
            </a:r>
            <a:r>
              <a:rPr lang="en-US" altLang="zh-CN" sz="1400" dirty="0" err="1" smtClean="0"/>
              <a:t>Miscdata</a:t>
            </a:r>
            <a:r>
              <a:rPr lang="en-US" altLang="zh-CN" sz="1400" dirty="0" smtClean="0"/>
              <a:t>)</a:t>
            </a:r>
            <a:endParaRPr lang="zh-CN" altLang="zh-CN" sz="1400" dirty="0" smtClean="0"/>
          </a:p>
          <a:p>
            <a:pPr lvl="1"/>
            <a:r>
              <a:rPr lang="en-US" altLang="zh-CN" sz="1400" dirty="0" smtClean="0"/>
              <a:t>2.3. 9863</a:t>
            </a:r>
            <a:r>
              <a:rPr lang="zh-CN" altLang="zh-CN" sz="1400" dirty="0" smtClean="0"/>
              <a:t>文件选择功能未实现。这个仅是界面操作，如果需要，可以参照</a:t>
            </a:r>
            <a:r>
              <a:rPr lang="en-US" altLang="zh-CN" sz="1400" dirty="0" err="1" smtClean="0"/>
              <a:t>MainPage</a:t>
            </a:r>
            <a:r>
              <a:rPr lang="zh-CN" altLang="zh-CN" sz="1400" dirty="0" smtClean="0"/>
              <a:t>实现</a:t>
            </a:r>
          </a:p>
          <a:p>
            <a:pPr lvl="1"/>
            <a:r>
              <a:rPr lang="en-US" altLang="zh-CN" sz="1400" dirty="0" smtClean="0"/>
              <a:t>2.4. </a:t>
            </a:r>
            <a:r>
              <a:rPr lang="zh-CN" altLang="zh-CN" sz="1400" dirty="0" smtClean="0"/>
              <a:t>通过界面配置或者配置文件配置来支持的功能，目前绝大部分没有进行主副系统的区分（除了</a:t>
            </a:r>
            <a:r>
              <a:rPr lang="en-US" altLang="zh-CN" sz="1400" dirty="0" smtClean="0"/>
              <a:t>NV</a:t>
            </a:r>
            <a:r>
              <a:rPr lang="zh-CN" altLang="zh-CN" sz="1400" dirty="0" smtClean="0"/>
              <a:t>相关功能），即某些特定功能在</a:t>
            </a:r>
            <a:r>
              <a:rPr lang="en-US" altLang="zh-CN" sz="1400" dirty="0" smtClean="0"/>
              <a:t>9863</a:t>
            </a:r>
            <a:r>
              <a:rPr lang="zh-CN" altLang="zh-CN" sz="1400" dirty="0" smtClean="0"/>
              <a:t>上会有问题，最主要的问题形式为，调用的一些为了区分主副系统传入了主副系统标志位的方法，没有进行区分标志位的有效传入。比如，</a:t>
            </a:r>
            <a:r>
              <a:rPr lang="en-US" altLang="zh-CN" sz="1400" dirty="0" err="1" smtClean="0"/>
              <a:t>m_sheetSettings.GetFileInfo</a:t>
            </a:r>
            <a:r>
              <a:rPr lang="en-US" altLang="zh-CN" sz="1400" dirty="0" smtClean="0"/>
              <a:t> / </a:t>
            </a:r>
            <a:r>
              <a:rPr lang="en-US" altLang="zh-CN" sz="1400" dirty="0" err="1" smtClean="0"/>
              <a:t>m_sheetSettings.HasPartitionInfo</a:t>
            </a:r>
            <a:r>
              <a:rPr lang="zh-CN" altLang="zh-CN" sz="1400" dirty="0" smtClean="0"/>
              <a:t>等方法，加入了</a:t>
            </a:r>
            <a:r>
              <a:rPr lang="en-US" altLang="zh-CN" sz="1400" dirty="0" smtClean="0"/>
              <a:t>BOOL </a:t>
            </a:r>
            <a:r>
              <a:rPr lang="en-US" altLang="zh-CN" sz="1400" dirty="0" err="1" smtClean="0"/>
              <a:t>bSecondary</a:t>
            </a:r>
            <a:r>
              <a:rPr lang="zh-CN" altLang="zh-CN" sz="1400" dirty="0" smtClean="0"/>
              <a:t>参数，但是很多场合目前并未传入实际的值，后续如果特定功能有问题，可以优先从这个方向入手。</a:t>
            </a:r>
          </a:p>
          <a:p>
            <a:pPr lvl="0"/>
            <a:r>
              <a:rPr lang="en-US" altLang="zh-CN" sz="1400" dirty="0" smtClean="0"/>
              <a:t>3. </a:t>
            </a:r>
            <a:r>
              <a:rPr lang="zh-CN" altLang="zh-CN" sz="1400" dirty="0" smtClean="0"/>
              <a:t>双</a:t>
            </a:r>
            <a:r>
              <a:rPr lang="en-US" altLang="zh-CN" sz="1400" dirty="0" err="1" smtClean="0"/>
              <a:t>pac</a:t>
            </a:r>
            <a:r>
              <a:rPr lang="zh-CN" altLang="zh-CN" sz="1400" dirty="0" smtClean="0"/>
              <a:t>下载功能目前通过配置文件（</a:t>
            </a:r>
            <a:r>
              <a:rPr lang="en-US" altLang="zh-CN" sz="1400" dirty="0" smtClean="0"/>
              <a:t>ResearchDownload.ini =&gt; [Selection] =&gt; </a:t>
            </a:r>
            <a:r>
              <a:rPr lang="en-US" altLang="zh-CN" sz="1400" dirty="0" err="1" smtClean="0"/>
              <a:t>DualPac</a:t>
            </a:r>
            <a:r>
              <a:rPr lang="en-US" altLang="zh-CN" sz="1400" dirty="0" smtClean="0"/>
              <a:t> =&gt; 0:</a:t>
            </a:r>
            <a:r>
              <a:rPr lang="zh-CN" altLang="zh-CN" sz="1400" dirty="0" smtClean="0"/>
              <a:t>关闭</a:t>
            </a:r>
            <a:r>
              <a:rPr lang="en-US" altLang="zh-CN" sz="1400" dirty="0" smtClean="0"/>
              <a:t>; 1:</a:t>
            </a:r>
            <a:r>
              <a:rPr lang="zh-CN" altLang="zh-CN" sz="1400" dirty="0" smtClean="0"/>
              <a:t>打开）支持</a:t>
            </a:r>
          </a:p>
          <a:p>
            <a:pPr lvl="0"/>
            <a:r>
              <a:rPr lang="en-US" altLang="zh-CN" sz="1400" dirty="0" smtClean="0"/>
              <a:t>4. </a:t>
            </a:r>
            <a:r>
              <a:rPr lang="zh-CN" altLang="zh-CN" sz="1400" dirty="0" smtClean="0"/>
              <a:t>工具与</a:t>
            </a:r>
            <a:r>
              <a:rPr lang="en-US" altLang="zh-CN" sz="1400" dirty="0" err="1" smtClean="0"/>
              <a:t>Uboot</a:t>
            </a:r>
            <a:r>
              <a:rPr lang="zh-CN" altLang="zh-CN" sz="1400" dirty="0" smtClean="0"/>
              <a:t>交互点主要为，</a:t>
            </a:r>
            <a:r>
              <a:rPr lang="en-US" altLang="zh-CN" sz="1400" dirty="0" err="1" smtClean="0"/>
              <a:t>MainPac</a:t>
            </a:r>
            <a:r>
              <a:rPr lang="zh-CN" altLang="zh-CN" sz="1400" dirty="0" smtClean="0"/>
              <a:t>下载完以后，发送</a:t>
            </a:r>
            <a:r>
              <a:rPr lang="en-US" altLang="zh-CN" sz="1400" dirty="0" smtClean="0"/>
              <a:t>0x41(BSL_CMD_START_AGENT)</a:t>
            </a:r>
            <a:r>
              <a:rPr lang="zh-CN" altLang="zh-CN" sz="1400" dirty="0" smtClean="0"/>
              <a:t>，通知</a:t>
            </a:r>
            <a:r>
              <a:rPr lang="en-US" altLang="zh-CN" sz="1400" dirty="0" err="1" smtClean="0"/>
              <a:t>Uboot</a:t>
            </a:r>
            <a:r>
              <a:rPr lang="zh-CN" altLang="zh-CN" sz="1400" dirty="0" smtClean="0"/>
              <a:t>切换</a:t>
            </a:r>
            <a:r>
              <a:rPr lang="en-US" altLang="zh-CN" sz="1400" dirty="0" smtClean="0"/>
              <a:t>9863</a:t>
            </a:r>
            <a:r>
              <a:rPr lang="zh-CN" altLang="zh-CN" sz="1400" dirty="0" smtClean="0"/>
              <a:t>。下载完</a:t>
            </a:r>
            <a:r>
              <a:rPr lang="en-US" altLang="zh-CN" sz="1400" dirty="0" smtClean="0"/>
              <a:t>9863</a:t>
            </a:r>
            <a:r>
              <a:rPr lang="zh-CN" altLang="zh-CN" sz="1400" dirty="0" smtClean="0"/>
              <a:t>以后，发送</a:t>
            </a:r>
            <a:r>
              <a:rPr lang="en-US" altLang="zh-CN" sz="1400" dirty="0" smtClean="0"/>
              <a:t>0x42(BSL_CMD_END_AGENT)</a:t>
            </a:r>
            <a:r>
              <a:rPr lang="zh-CN" altLang="zh-CN" sz="1400" dirty="0" smtClean="0"/>
              <a:t>切换回主系统。</a:t>
            </a:r>
          </a:p>
          <a:p>
            <a:pPr lvl="0"/>
            <a:r>
              <a:rPr lang="en-US" altLang="zh-CN" sz="1400" dirty="0" smtClean="0"/>
              <a:t>5. Reset/</a:t>
            </a:r>
            <a:r>
              <a:rPr lang="en-US" altLang="zh-CN" sz="1400" dirty="0" err="1" smtClean="0"/>
              <a:t>PowerOff</a:t>
            </a:r>
            <a:r>
              <a:rPr lang="zh-CN" altLang="zh-CN" sz="1400" dirty="0" smtClean="0"/>
              <a:t>两个流程需要在</a:t>
            </a:r>
            <a:r>
              <a:rPr lang="en-US" altLang="zh-CN" sz="1400" dirty="0" smtClean="0"/>
              <a:t>9863</a:t>
            </a:r>
            <a:r>
              <a:rPr lang="zh-CN" altLang="zh-CN" sz="1400" dirty="0" smtClean="0"/>
              <a:t>下载完并且通过</a:t>
            </a:r>
            <a:r>
              <a:rPr lang="en-US" altLang="zh-CN" sz="1400" dirty="0" smtClean="0"/>
              <a:t>0x42</a:t>
            </a:r>
            <a:r>
              <a:rPr lang="zh-CN" altLang="zh-CN" sz="1400" dirty="0" smtClean="0"/>
              <a:t>切换回主系统以后发送。</a:t>
            </a:r>
          </a:p>
          <a:p>
            <a:pPr lvl="0"/>
            <a:r>
              <a:rPr lang="en-US" altLang="zh-CN" sz="1400" dirty="0" smtClean="0"/>
              <a:t>6. </a:t>
            </a:r>
            <a:r>
              <a:rPr lang="zh-CN" altLang="zh-CN" sz="1400" dirty="0" smtClean="0"/>
              <a:t>主系统切到副系统场合</a:t>
            </a:r>
            <a:r>
              <a:rPr lang="en-US" altLang="zh-CN" sz="1400" dirty="0" smtClean="0"/>
              <a:t>(0x41</a:t>
            </a:r>
            <a:r>
              <a:rPr lang="zh-CN" altLang="zh-CN" sz="1400" dirty="0" smtClean="0"/>
              <a:t>命令</a:t>
            </a:r>
            <a:r>
              <a:rPr lang="en-US" altLang="zh-CN" sz="1400" dirty="0" smtClean="0"/>
              <a:t>)</a:t>
            </a:r>
            <a:r>
              <a:rPr lang="zh-CN" altLang="zh-CN" sz="1400" dirty="0" smtClean="0"/>
              <a:t>，需要预留切换时间，目前通过增加副系统</a:t>
            </a:r>
            <a:r>
              <a:rPr lang="en-US" altLang="zh-CN" sz="1400" dirty="0" smtClean="0"/>
              <a:t>7E</a:t>
            </a:r>
            <a:r>
              <a:rPr lang="zh-CN" altLang="zh-CN" sz="1400" dirty="0" smtClean="0"/>
              <a:t>命令</a:t>
            </a:r>
            <a:r>
              <a:rPr lang="en-US" altLang="zh-CN" sz="1400" dirty="0" smtClean="0"/>
              <a:t>Timeout</a:t>
            </a:r>
            <a:r>
              <a:rPr lang="zh-CN" altLang="zh-CN" sz="1400" dirty="0" smtClean="0"/>
              <a:t>值实现（</a:t>
            </a:r>
            <a:r>
              <a:rPr lang="en-US" altLang="zh-CN" sz="1400" dirty="0" smtClean="0"/>
              <a:t>BMTimeout.ini =&gt; [Timeout] =&gt; </a:t>
            </a:r>
            <a:r>
              <a:rPr lang="en-US" altLang="zh-CN" sz="1400" dirty="0" err="1" smtClean="0"/>
              <a:t>CheckSecondaryBaudRom</a:t>
            </a:r>
            <a:r>
              <a:rPr lang="zh-CN" altLang="zh-CN" sz="1400" dirty="0" smtClean="0"/>
              <a:t>）</a:t>
            </a:r>
          </a:p>
          <a:p>
            <a:pPr lvl="0"/>
            <a:r>
              <a:rPr lang="en-US" altLang="zh-CN" sz="1400" dirty="0" smtClean="0"/>
              <a:t>7. </a:t>
            </a:r>
            <a:r>
              <a:rPr lang="zh-CN" altLang="zh-CN" sz="1400" dirty="0" smtClean="0"/>
              <a:t>副系统切到主系统场合</a:t>
            </a:r>
            <a:r>
              <a:rPr lang="en-US" altLang="zh-CN" sz="1400" dirty="0" smtClean="0"/>
              <a:t>(0x42</a:t>
            </a:r>
            <a:r>
              <a:rPr lang="zh-CN" altLang="zh-CN" sz="1400" dirty="0" smtClean="0"/>
              <a:t>命令</a:t>
            </a:r>
            <a:r>
              <a:rPr lang="en-US" altLang="zh-CN" sz="1400" dirty="0" smtClean="0"/>
              <a:t>)</a:t>
            </a:r>
            <a:r>
              <a:rPr lang="zh-CN" altLang="zh-CN" sz="1400" dirty="0" smtClean="0"/>
              <a:t>，需要预留切换时间，目前通过配置文件（</a:t>
            </a:r>
            <a:r>
              <a:rPr lang="en-US" altLang="zh-CN" sz="1400" dirty="0" smtClean="0"/>
              <a:t>BMTimeout.ini =&gt; [</a:t>
            </a:r>
            <a:r>
              <a:rPr lang="en-US" altLang="zh-CN" sz="1400" dirty="0" err="1" smtClean="0"/>
              <a:t>OperationPostInterval</a:t>
            </a:r>
            <a:r>
              <a:rPr lang="en-US" altLang="zh-CN" sz="1400" dirty="0" smtClean="0"/>
              <a:t>] =&gt; </a:t>
            </a:r>
            <a:r>
              <a:rPr lang="en-US" altLang="zh-CN" sz="1400" dirty="0" err="1" smtClean="0"/>
              <a:t>EndAgent</a:t>
            </a:r>
            <a:r>
              <a:rPr lang="zh-CN" altLang="zh-CN" sz="1400" dirty="0" smtClean="0"/>
              <a:t>）实现</a:t>
            </a: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a:latin typeface="Calibri" panose="020F0502020204030204" pitchFamily="34" charset="0"/>
              <a:ea typeface="楷体" panose="02010609060101010101" pitchFamily="49" charset="-122"/>
            </a:endParaRPr>
          </a:p>
        </p:txBody>
      </p:sp>
    </p:spTree>
    <p:extLst>
      <p:ext uri="{BB962C8B-B14F-4D97-AF65-F5344CB8AC3E}">
        <p14:creationId xmlns="" xmlns:p14="http://schemas.microsoft.com/office/powerpoint/2010/main" val="3316931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20425"/>
            <a:ext cx="7364506" cy="535828"/>
          </a:xfrm>
        </p:spPr>
        <p:txBody>
          <a:bodyPr>
            <a:normAutofit/>
          </a:bodyPr>
          <a:lstStyle/>
          <a:p>
            <a:r>
              <a:rPr lang="zh-CN" altLang="en-US" sz="2400" dirty="0" smtClean="0"/>
              <a:t>项目耦合点整理</a:t>
            </a:r>
            <a:endParaRPr lang="en-US" altLang="en-US" sz="2400" dirty="0"/>
          </a:p>
        </p:txBody>
      </p:sp>
      <p:sp>
        <p:nvSpPr>
          <p:cNvPr id="7" name="文本框 6"/>
          <p:cNvSpPr txBox="1"/>
          <p:nvPr/>
        </p:nvSpPr>
        <p:spPr>
          <a:xfrm>
            <a:off x="479376" y="964079"/>
            <a:ext cx="11521280" cy="2554545"/>
          </a:xfrm>
          <a:prstGeom prst="rect">
            <a:avLst/>
          </a:prstGeom>
          <a:noFill/>
        </p:spPr>
        <p:txBody>
          <a:bodyPr wrap="square" rtlCol="0">
            <a:spAutoFit/>
          </a:bodyPr>
          <a:lstStyle/>
          <a:p>
            <a:pPr marL="457200" indent="-457200">
              <a:buAutoNum type="arabicPeriod"/>
            </a:pPr>
            <a:r>
              <a:rPr lang="zh-CN" altLang="en-US" sz="2000" dirty="0" smtClean="0">
                <a:latin typeface="Calibri" panose="020F0502020204030204" pitchFamily="34" charset="0"/>
                <a:ea typeface="楷体" panose="02010609060101010101" pitchFamily="49" charset="-122"/>
              </a:rPr>
              <a:t>所有项目共用，不存在和项目耦合</a:t>
            </a:r>
            <a:r>
              <a:rPr lang="en-US" altLang="zh-CN" sz="2000" dirty="0" smtClean="0">
                <a:latin typeface="Calibri" panose="020F0502020204030204" pitchFamily="34" charset="0"/>
                <a:ea typeface="楷体" panose="02010609060101010101" pitchFamily="49" charset="-122"/>
              </a:rPr>
              <a:t>..</a:t>
            </a:r>
          </a:p>
          <a:p>
            <a:pPr marL="457200" indent="-457200">
              <a:buAutoNum type="arabicPeriod"/>
            </a:pPr>
            <a:r>
              <a:rPr lang="zh-CN" altLang="en-US" sz="2000" dirty="0" smtClean="0">
                <a:latin typeface="Calibri" panose="020F0502020204030204" pitchFamily="34" charset="0"/>
                <a:ea typeface="楷体" panose="02010609060101010101" pitchFamily="49" charset="-122"/>
              </a:rPr>
              <a:t>如有耦合，一般通过执行</a:t>
            </a:r>
            <a:r>
              <a:rPr lang="en-US" altLang="zh-CN" sz="2000" dirty="0" smtClean="0">
                <a:latin typeface="Calibri" panose="020F0502020204030204" pitchFamily="34" charset="0"/>
                <a:ea typeface="楷体" panose="02010609060101010101" pitchFamily="49" charset="-122"/>
              </a:rPr>
              <a:t>FDL2</a:t>
            </a:r>
            <a:r>
              <a:rPr lang="zh-CN" altLang="en-US" sz="2000" dirty="0" smtClean="0">
                <a:latin typeface="Calibri" panose="020F0502020204030204" pitchFamily="34" charset="0"/>
                <a:ea typeface="楷体" panose="02010609060101010101" pitchFamily="49" charset="-122"/>
              </a:rPr>
              <a:t>命令，通过返回数据包</a:t>
            </a:r>
            <a:r>
              <a:rPr lang="en-US" altLang="zh-CN" sz="2000" dirty="0" smtClean="0">
                <a:latin typeface="Calibri" panose="020F0502020204030204" pitchFamily="34" charset="0"/>
                <a:ea typeface="楷体" panose="02010609060101010101" pitchFamily="49" charset="-122"/>
              </a:rPr>
              <a:t>0x96</a:t>
            </a:r>
            <a:r>
              <a:rPr lang="zh-CN" altLang="en-US" sz="2000" dirty="0" smtClean="0">
                <a:latin typeface="Calibri" panose="020F0502020204030204" pitchFamily="34" charset="0"/>
                <a:ea typeface="楷体" panose="02010609060101010101" pitchFamily="49" charset="-122"/>
              </a:rPr>
              <a:t>来获取一些信息解耦</a:t>
            </a:r>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a:latin typeface="Calibri" panose="020F0502020204030204" pitchFamily="34" charset="0"/>
              <a:ea typeface="楷体" panose="02010609060101010101" pitchFamily="49" charset="-122"/>
            </a:endParaRPr>
          </a:p>
        </p:txBody>
      </p:sp>
      <p:pic>
        <p:nvPicPr>
          <p:cNvPr id="1026" name="Picture 2"/>
          <p:cNvPicPr>
            <a:picLocks noChangeAspect="1" noChangeArrowheads="1"/>
          </p:cNvPicPr>
          <p:nvPr/>
        </p:nvPicPr>
        <p:blipFill>
          <a:blip r:embed="rId2" cstate="print"/>
          <a:srcRect/>
          <a:stretch>
            <a:fillRect/>
          </a:stretch>
        </p:blipFill>
        <p:spPr bwMode="auto">
          <a:xfrm>
            <a:off x="767408" y="1772816"/>
            <a:ext cx="6581775" cy="2609850"/>
          </a:xfrm>
          <a:prstGeom prst="rect">
            <a:avLst/>
          </a:prstGeom>
          <a:noFill/>
          <a:ln w="9525">
            <a:noFill/>
            <a:miter lim="800000"/>
            <a:headEnd/>
            <a:tailEnd/>
          </a:ln>
        </p:spPr>
      </p:pic>
    </p:spTree>
    <p:extLst>
      <p:ext uri="{BB962C8B-B14F-4D97-AF65-F5344CB8AC3E}">
        <p14:creationId xmlns="" xmlns:p14="http://schemas.microsoft.com/office/powerpoint/2010/main" val="3316931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6284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0"/>
          <p:cNvSpPr>
            <a:spLocks noGrp="1"/>
          </p:cNvSpPr>
          <p:nvPr>
            <p:ph type="body" sz="quarter" idx="10"/>
          </p:nvPr>
        </p:nvSpPr>
        <p:spPr>
          <a:xfrm>
            <a:off x="5519937" y="332656"/>
            <a:ext cx="6145015" cy="612000"/>
          </a:xfrm>
        </p:spPr>
        <p:txBody>
          <a:bodyPr/>
          <a:lstStyle/>
          <a:p>
            <a:r>
              <a:rPr lang="en-US" altLang="en-US" dirty="0"/>
              <a:t>. FactoryDownload/UpgradeDownload/ResearchDownload</a:t>
            </a:r>
            <a:r>
              <a:rPr lang="zh-CN" altLang="en-US" dirty="0"/>
              <a:t>区别</a:t>
            </a:r>
            <a:endParaRPr lang="en-US" altLang="en-US" dirty="0"/>
          </a:p>
        </p:txBody>
      </p:sp>
      <p:sp>
        <p:nvSpPr>
          <p:cNvPr id="42" name="文本占位符 41"/>
          <p:cNvSpPr>
            <a:spLocks noGrp="1"/>
          </p:cNvSpPr>
          <p:nvPr>
            <p:ph type="body" sz="quarter" idx="16"/>
          </p:nvPr>
        </p:nvSpPr>
        <p:spPr>
          <a:xfrm>
            <a:off x="4463819" y="332656"/>
            <a:ext cx="816000" cy="612000"/>
          </a:xfrm>
        </p:spPr>
        <p:txBody>
          <a:bodyPr/>
          <a:lstStyle/>
          <a:p>
            <a:r>
              <a:rPr lang="en-US" altLang="zh-CN" smtClean="0"/>
              <a:t>1</a:t>
            </a:r>
            <a:endParaRPr lang="zh-CN" altLang="en-US"/>
          </a:p>
        </p:txBody>
      </p:sp>
      <p:sp>
        <p:nvSpPr>
          <p:cNvPr id="43" name="文本占位符 42"/>
          <p:cNvSpPr>
            <a:spLocks noGrp="1"/>
          </p:cNvSpPr>
          <p:nvPr>
            <p:ph type="body" sz="quarter" idx="17"/>
          </p:nvPr>
        </p:nvSpPr>
        <p:spPr>
          <a:xfrm>
            <a:off x="5519937" y="1274185"/>
            <a:ext cx="6145015" cy="612000"/>
          </a:xfrm>
        </p:spPr>
        <p:txBody>
          <a:bodyPr/>
          <a:lstStyle/>
          <a:p>
            <a:r>
              <a:rPr lang="en-US" altLang="en-US" dirty="0"/>
              <a:t>FAQ</a:t>
            </a:r>
            <a:r>
              <a:rPr lang="zh-CN" altLang="en-US" dirty="0" smtClean="0"/>
              <a:t>整理</a:t>
            </a:r>
            <a:endParaRPr lang="zh-CN" altLang="en-US" dirty="0"/>
          </a:p>
        </p:txBody>
      </p:sp>
      <p:sp>
        <p:nvSpPr>
          <p:cNvPr id="44" name="文本占位符 43"/>
          <p:cNvSpPr>
            <a:spLocks noGrp="1"/>
          </p:cNvSpPr>
          <p:nvPr>
            <p:ph type="body" sz="quarter" idx="18"/>
          </p:nvPr>
        </p:nvSpPr>
        <p:spPr>
          <a:xfrm>
            <a:off x="4463819" y="1274185"/>
            <a:ext cx="816000" cy="612000"/>
          </a:xfrm>
        </p:spPr>
        <p:txBody>
          <a:bodyPr/>
          <a:lstStyle/>
          <a:p>
            <a:r>
              <a:rPr lang="en-US" altLang="zh-CN" smtClean="0"/>
              <a:t>2</a:t>
            </a:r>
            <a:endParaRPr lang="zh-CN" altLang="en-US"/>
          </a:p>
        </p:txBody>
      </p:sp>
      <p:sp>
        <p:nvSpPr>
          <p:cNvPr id="45" name="文本占位符 44"/>
          <p:cNvSpPr>
            <a:spLocks noGrp="1"/>
          </p:cNvSpPr>
          <p:nvPr>
            <p:ph type="body" sz="quarter" idx="19"/>
          </p:nvPr>
        </p:nvSpPr>
        <p:spPr>
          <a:xfrm>
            <a:off x="5519937" y="2215714"/>
            <a:ext cx="6145015" cy="612000"/>
          </a:xfrm>
        </p:spPr>
        <p:txBody>
          <a:bodyPr/>
          <a:lstStyle/>
          <a:p>
            <a:r>
              <a:rPr lang="zh-CN" altLang="en-US" dirty="0"/>
              <a:t>上下游主要联系人列表以及负责的模块</a:t>
            </a:r>
            <a:endParaRPr lang="en-US" altLang="en-US" dirty="0"/>
          </a:p>
        </p:txBody>
      </p:sp>
      <p:sp>
        <p:nvSpPr>
          <p:cNvPr id="46" name="文本占位符 45"/>
          <p:cNvSpPr>
            <a:spLocks noGrp="1"/>
          </p:cNvSpPr>
          <p:nvPr>
            <p:ph type="body" sz="quarter" idx="20"/>
          </p:nvPr>
        </p:nvSpPr>
        <p:spPr>
          <a:xfrm>
            <a:off x="4463819" y="2215714"/>
            <a:ext cx="816000" cy="612000"/>
          </a:xfrm>
        </p:spPr>
        <p:txBody>
          <a:bodyPr/>
          <a:lstStyle/>
          <a:p>
            <a:r>
              <a:rPr lang="en-US" altLang="zh-CN" smtClean="0"/>
              <a:t>3</a:t>
            </a:r>
            <a:endParaRPr lang="zh-CN" altLang="en-US"/>
          </a:p>
        </p:txBody>
      </p:sp>
      <p:sp>
        <p:nvSpPr>
          <p:cNvPr id="47" name="文本占位符 46"/>
          <p:cNvSpPr>
            <a:spLocks noGrp="1"/>
          </p:cNvSpPr>
          <p:nvPr>
            <p:ph type="body" sz="quarter" idx="21"/>
          </p:nvPr>
        </p:nvSpPr>
        <p:spPr>
          <a:xfrm>
            <a:off x="5519937" y="3157243"/>
            <a:ext cx="6145015" cy="612000"/>
          </a:xfrm>
        </p:spPr>
        <p:txBody>
          <a:bodyPr/>
          <a:lstStyle/>
          <a:p>
            <a:r>
              <a:rPr lang="zh-CN" altLang="en-US" dirty="0"/>
              <a:t>各种相关文档</a:t>
            </a:r>
            <a:r>
              <a:rPr lang="zh-CN" altLang="en-US" dirty="0" smtClean="0"/>
              <a:t>路径</a:t>
            </a:r>
            <a:endParaRPr lang="zh-CN" altLang="en-US" dirty="0"/>
          </a:p>
        </p:txBody>
      </p:sp>
      <p:sp>
        <p:nvSpPr>
          <p:cNvPr id="48" name="文本占位符 47"/>
          <p:cNvSpPr>
            <a:spLocks noGrp="1"/>
          </p:cNvSpPr>
          <p:nvPr>
            <p:ph type="body" sz="quarter" idx="22"/>
          </p:nvPr>
        </p:nvSpPr>
        <p:spPr>
          <a:xfrm>
            <a:off x="4463819" y="3157243"/>
            <a:ext cx="816000" cy="612000"/>
          </a:xfrm>
        </p:spPr>
        <p:txBody>
          <a:bodyPr/>
          <a:lstStyle/>
          <a:p>
            <a:r>
              <a:rPr lang="en-US" altLang="zh-CN" smtClean="0"/>
              <a:t>4</a:t>
            </a:r>
            <a:endParaRPr lang="zh-CN" altLang="en-US"/>
          </a:p>
        </p:txBody>
      </p:sp>
      <p:sp>
        <p:nvSpPr>
          <p:cNvPr id="10" name="文本占位符 46"/>
          <p:cNvSpPr>
            <a:spLocks noGrp="1"/>
          </p:cNvSpPr>
          <p:nvPr>
            <p:ph type="body" sz="quarter" idx="21"/>
          </p:nvPr>
        </p:nvSpPr>
        <p:spPr>
          <a:xfrm>
            <a:off x="5567609" y="4041136"/>
            <a:ext cx="6145015" cy="612000"/>
          </a:xfrm>
        </p:spPr>
        <p:txBody>
          <a:bodyPr/>
          <a:lstStyle/>
          <a:p>
            <a:r>
              <a:rPr lang="zh-CN" altLang="en-US" dirty="0"/>
              <a:t>版本发布流程</a:t>
            </a:r>
            <a:endParaRPr lang="en-US" altLang="en-US" dirty="0"/>
          </a:p>
        </p:txBody>
      </p:sp>
      <p:sp>
        <p:nvSpPr>
          <p:cNvPr id="11" name="文本占位符 47"/>
          <p:cNvSpPr>
            <a:spLocks noGrp="1"/>
          </p:cNvSpPr>
          <p:nvPr>
            <p:ph type="body" sz="quarter" idx="22"/>
          </p:nvPr>
        </p:nvSpPr>
        <p:spPr>
          <a:xfrm>
            <a:off x="4511491" y="4041136"/>
            <a:ext cx="816000" cy="612000"/>
          </a:xfrm>
        </p:spPr>
        <p:txBody>
          <a:bodyPr/>
          <a:lstStyle/>
          <a:p>
            <a:r>
              <a:rPr lang="en-US" altLang="zh-CN" dirty="0" smtClean="0"/>
              <a:t>5</a:t>
            </a:r>
            <a:endParaRPr lang="zh-CN" altLang="en-US" dirty="0"/>
          </a:p>
        </p:txBody>
      </p:sp>
      <p:sp>
        <p:nvSpPr>
          <p:cNvPr id="12" name="文本占位符 46"/>
          <p:cNvSpPr>
            <a:spLocks noGrp="1"/>
          </p:cNvSpPr>
          <p:nvPr>
            <p:ph type="body" sz="quarter" idx="21"/>
          </p:nvPr>
        </p:nvSpPr>
        <p:spPr>
          <a:xfrm>
            <a:off x="5567942" y="4941168"/>
            <a:ext cx="6145015" cy="612000"/>
          </a:xfrm>
        </p:spPr>
        <p:txBody>
          <a:bodyPr/>
          <a:lstStyle/>
          <a:p>
            <a:r>
              <a:rPr lang="zh-CN" altLang="en-US" dirty="0"/>
              <a:t>遗留问题</a:t>
            </a:r>
            <a:endParaRPr lang="en-US" altLang="en-US" dirty="0"/>
          </a:p>
        </p:txBody>
      </p:sp>
      <p:sp>
        <p:nvSpPr>
          <p:cNvPr id="13" name="文本占位符 47"/>
          <p:cNvSpPr>
            <a:spLocks noGrp="1"/>
          </p:cNvSpPr>
          <p:nvPr>
            <p:ph type="body" sz="quarter" idx="22"/>
          </p:nvPr>
        </p:nvSpPr>
        <p:spPr>
          <a:xfrm>
            <a:off x="4511824" y="4941168"/>
            <a:ext cx="816000" cy="612000"/>
          </a:xfrm>
        </p:spPr>
        <p:txBody>
          <a:bodyPr/>
          <a:lstStyle/>
          <a:p>
            <a:r>
              <a:rPr lang="en-US" altLang="zh-CN" dirty="0" smtClean="0"/>
              <a:t>6</a:t>
            </a:r>
            <a:endParaRPr lang="zh-CN" altLang="en-US" dirty="0"/>
          </a:p>
        </p:txBody>
      </p:sp>
      <p:sp>
        <p:nvSpPr>
          <p:cNvPr id="14" name="文本占位符 46"/>
          <p:cNvSpPr>
            <a:spLocks noGrp="1"/>
          </p:cNvSpPr>
          <p:nvPr>
            <p:ph type="body" sz="quarter" idx="21"/>
          </p:nvPr>
        </p:nvSpPr>
        <p:spPr>
          <a:xfrm>
            <a:off x="5567942" y="5769328"/>
            <a:ext cx="6145015" cy="612000"/>
          </a:xfrm>
        </p:spPr>
        <p:txBody>
          <a:bodyPr/>
          <a:lstStyle/>
          <a:p>
            <a:r>
              <a:rPr lang="zh-CN" altLang="en-US" dirty="0"/>
              <a:t>项目耦合点整理</a:t>
            </a:r>
            <a:endParaRPr lang="en-US" altLang="en-US" dirty="0"/>
          </a:p>
        </p:txBody>
      </p:sp>
      <p:sp>
        <p:nvSpPr>
          <p:cNvPr id="15" name="文本占位符 47"/>
          <p:cNvSpPr>
            <a:spLocks noGrp="1"/>
          </p:cNvSpPr>
          <p:nvPr>
            <p:ph type="body" sz="quarter" idx="22"/>
          </p:nvPr>
        </p:nvSpPr>
        <p:spPr>
          <a:xfrm>
            <a:off x="4511824" y="5769328"/>
            <a:ext cx="816000" cy="612000"/>
          </a:xfrm>
        </p:spPr>
        <p:txBody>
          <a:bodyPr/>
          <a:lstStyle/>
          <a:p>
            <a:r>
              <a:rPr lang="en-US" altLang="zh-CN" dirty="0" smtClean="0"/>
              <a:t>7</a:t>
            </a:r>
            <a:endParaRPr lang="zh-CN" altLang="en-US" dirty="0"/>
          </a:p>
        </p:txBody>
      </p:sp>
    </p:spTree>
    <p:extLst>
      <p:ext uri="{BB962C8B-B14F-4D97-AF65-F5344CB8AC3E}">
        <p14:creationId xmlns="" xmlns:p14="http://schemas.microsoft.com/office/powerpoint/2010/main" val="3963091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prstGeom prst="rect">
            <a:avLst/>
          </a:prstGeom>
        </p:spPr>
        <p:txBody>
          <a:bodyPr>
            <a:normAutofit fontScale="90000"/>
          </a:bodyPr>
          <a:lstStyle/>
          <a:p>
            <a:r>
              <a:rPr lang="en-US" altLang="en-US" sz="2400" dirty="0" err="1" smtClean="0"/>
              <a:t>FactoryDownload</a:t>
            </a:r>
            <a:r>
              <a:rPr lang="en-US" altLang="en-US" sz="2400" dirty="0" smtClean="0"/>
              <a:t>/</a:t>
            </a:r>
            <a:r>
              <a:rPr lang="en-US" altLang="en-US" sz="2400" dirty="0" err="1" smtClean="0"/>
              <a:t>UpgradeDownload</a:t>
            </a:r>
            <a:r>
              <a:rPr lang="en-US" altLang="en-US" sz="2400" dirty="0" smtClean="0"/>
              <a:t>/</a:t>
            </a:r>
            <a:r>
              <a:rPr lang="en-US" altLang="en-US" sz="2400" dirty="0" err="1" smtClean="0"/>
              <a:t>ResearchDownload</a:t>
            </a:r>
            <a:r>
              <a:rPr lang="zh-CN" altLang="en-US" sz="2400" dirty="0" smtClean="0"/>
              <a:t>区别</a:t>
            </a:r>
            <a:endParaRPr lang="en-US" altLang="en-US" sz="2400" dirty="0"/>
          </a:p>
        </p:txBody>
      </p:sp>
      <p:sp>
        <p:nvSpPr>
          <p:cNvPr id="5" name="灯片编号占位符 4"/>
          <p:cNvSpPr>
            <a:spLocks noGrp="1"/>
          </p:cNvSpPr>
          <p:nvPr>
            <p:ph type="sldNum" sz="quarter" idx="11"/>
          </p:nvPr>
        </p:nvSpPr>
        <p:spPr/>
        <p:txBody>
          <a:bodyPr/>
          <a:lstStyle/>
          <a:p>
            <a:fld id="{953070D6-5720-4C14-B851-E716D0258CC0}" type="slidenum">
              <a:rPr lang="zh-CN" altLang="en-US" smtClean="0"/>
              <a:pPr/>
              <a:t>3</a:t>
            </a:fld>
            <a:endParaRPr lang="zh-CN" altLang="en-US"/>
          </a:p>
        </p:txBody>
      </p:sp>
      <p:sp>
        <p:nvSpPr>
          <p:cNvPr id="7" name="内容占位符 6"/>
          <p:cNvSpPr>
            <a:spLocks noGrp="1"/>
          </p:cNvSpPr>
          <p:nvPr>
            <p:ph sz="quarter" idx="12"/>
          </p:nvPr>
        </p:nvSpPr>
        <p:spPr>
          <a:xfrm>
            <a:off x="540667" y="1106108"/>
            <a:ext cx="11243965" cy="5131204"/>
          </a:xfrm>
          <a:prstGeom prst="rect">
            <a:avLst/>
          </a:prstGeom>
        </p:spPr>
        <p:txBody>
          <a:bodyPr/>
          <a:lstStyle/>
          <a:p>
            <a:pPr>
              <a:buFont typeface="Wingdings" pitchFamily="2" charset="2"/>
              <a:buChar char="q"/>
            </a:pPr>
            <a:r>
              <a:rPr lang="en-US" altLang="zh-CN" sz="2000" dirty="0" smtClean="0"/>
              <a:t>windows</a:t>
            </a:r>
            <a:r>
              <a:rPr lang="zh-CN" altLang="en-US" sz="2000" dirty="0" smtClean="0"/>
              <a:t>版本</a:t>
            </a:r>
            <a:endParaRPr lang="en-US" altLang="zh-CN" sz="2000" dirty="0"/>
          </a:p>
          <a:p>
            <a:pPr lvl="1">
              <a:lnSpc>
                <a:spcPct val="150000"/>
              </a:lnSpc>
              <a:buFont typeface="Wingdings" pitchFamily="2" charset="2"/>
              <a:buChar char="Ø"/>
            </a:pPr>
            <a:r>
              <a:rPr lang="en-US" altLang="zh-CN" sz="1400" dirty="0" err="1"/>
              <a:t>ResearchDownload</a:t>
            </a:r>
            <a:r>
              <a:rPr lang="zh-CN" altLang="en-US" sz="1400" dirty="0"/>
              <a:t>， 研发使用，功能最全</a:t>
            </a:r>
            <a:endParaRPr lang="en-US" altLang="zh-CN" sz="1400" dirty="0"/>
          </a:p>
          <a:p>
            <a:pPr lvl="1">
              <a:lnSpc>
                <a:spcPct val="150000"/>
              </a:lnSpc>
              <a:buFont typeface="Wingdings" pitchFamily="2" charset="2"/>
              <a:buChar char="Ø"/>
            </a:pPr>
            <a:r>
              <a:rPr lang="en-US" altLang="zh-CN" sz="1400" dirty="0" err="1"/>
              <a:t>FactoryDownload</a:t>
            </a:r>
            <a:r>
              <a:rPr lang="zh-CN" altLang="en-US" sz="1400" dirty="0"/>
              <a:t>，    产</a:t>
            </a:r>
            <a:r>
              <a:rPr lang="zh-CN" altLang="en-US" sz="1400" dirty="0" smtClean="0"/>
              <a:t>线初次烧</a:t>
            </a:r>
            <a:r>
              <a:rPr lang="zh-CN" altLang="en-US" sz="1400" dirty="0"/>
              <a:t>录使用，严格检查</a:t>
            </a:r>
            <a:r>
              <a:rPr lang="en-US" altLang="zh-CN" sz="1400" dirty="0"/>
              <a:t>PAC</a:t>
            </a:r>
            <a:r>
              <a:rPr lang="zh-CN" altLang="en-US" sz="1400" dirty="0"/>
              <a:t>合法性，</a:t>
            </a:r>
            <a:r>
              <a:rPr lang="zh-CN" altLang="en-US" sz="1400" dirty="0">
                <a:solidFill>
                  <a:srgbClr val="FF0000"/>
                </a:solidFill>
              </a:rPr>
              <a:t>不会备份</a:t>
            </a:r>
            <a:endParaRPr lang="en-US" altLang="zh-CN" sz="1400" dirty="0">
              <a:solidFill>
                <a:srgbClr val="FF0000"/>
              </a:solidFill>
            </a:endParaRPr>
          </a:p>
          <a:p>
            <a:pPr lvl="1">
              <a:lnSpc>
                <a:spcPct val="150000"/>
              </a:lnSpc>
              <a:buFont typeface="Wingdings" pitchFamily="2" charset="2"/>
              <a:buChar char="Ø"/>
            </a:pPr>
            <a:r>
              <a:rPr lang="en-US" altLang="zh-CN" sz="1400" dirty="0" err="1"/>
              <a:t>UpgradeDownload</a:t>
            </a:r>
            <a:r>
              <a:rPr lang="zh-CN" altLang="en-US" sz="1400" dirty="0"/>
              <a:t>，  产</a:t>
            </a:r>
            <a:r>
              <a:rPr lang="zh-CN" altLang="en-US" sz="1400" dirty="0" smtClean="0"/>
              <a:t>线升级</a:t>
            </a:r>
            <a:r>
              <a:rPr lang="zh-CN" altLang="en-US" sz="1400" dirty="0"/>
              <a:t>或者售后使用，严格检查</a:t>
            </a:r>
            <a:r>
              <a:rPr lang="en-US" altLang="zh-CN" sz="1400" dirty="0"/>
              <a:t>PAC</a:t>
            </a:r>
            <a:r>
              <a:rPr lang="zh-CN" altLang="en-US" sz="1400" dirty="0"/>
              <a:t>合法性，</a:t>
            </a:r>
            <a:r>
              <a:rPr lang="zh-CN" altLang="en-US" sz="1400" dirty="0">
                <a:solidFill>
                  <a:srgbClr val="FF0000"/>
                </a:solidFill>
              </a:rPr>
              <a:t>备份</a:t>
            </a:r>
            <a:r>
              <a:rPr lang="en-US" altLang="zh-CN" sz="1400" dirty="0">
                <a:solidFill>
                  <a:srgbClr val="FF0000"/>
                </a:solidFill>
              </a:rPr>
              <a:t>NV</a:t>
            </a:r>
            <a:r>
              <a:rPr lang="zh-CN" altLang="en-US" sz="1400" dirty="0"/>
              <a:t>等重要</a:t>
            </a:r>
            <a:r>
              <a:rPr lang="zh-CN" altLang="en-US" sz="1400" dirty="0" smtClean="0"/>
              <a:t>数据、</a:t>
            </a:r>
            <a:endParaRPr lang="en-US" altLang="zh-CN" sz="1400" dirty="0" smtClean="0"/>
          </a:p>
          <a:p>
            <a:pPr lvl="1">
              <a:lnSpc>
                <a:spcPct val="150000"/>
              </a:lnSpc>
              <a:buNone/>
            </a:pPr>
            <a:endParaRPr lang="en-US" altLang="zh-CN" sz="1400" dirty="0" smtClean="0"/>
          </a:p>
          <a:p>
            <a:pPr lvl="1">
              <a:lnSpc>
                <a:spcPct val="150000"/>
              </a:lnSpc>
              <a:buFont typeface="Wingdings" pitchFamily="2" charset="2"/>
              <a:buChar char="q"/>
            </a:pPr>
            <a:r>
              <a:rPr lang="en-US" altLang="zh-CN" sz="2000" dirty="0" smtClean="0"/>
              <a:t>Linux</a:t>
            </a:r>
            <a:r>
              <a:rPr lang="zh-CN" altLang="en-US" sz="1400" dirty="0" smtClean="0"/>
              <a:t>版本</a:t>
            </a:r>
            <a:endParaRPr lang="en-US" altLang="zh-CN" sz="1400" dirty="0"/>
          </a:p>
          <a:p>
            <a:pPr lvl="1">
              <a:lnSpc>
                <a:spcPct val="150000"/>
              </a:lnSpc>
              <a:buFont typeface="Wingdings" pitchFamily="2" charset="2"/>
              <a:buChar char="Ø"/>
            </a:pPr>
            <a:r>
              <a:rPr lang="en-US" altLang="zh-CN" sz="1400" dirty="0" err="1" smtClean="0"/>
              <a:t>Dloader</a:t>
            </a:r>
            <a:r>
              <a:rPr lang="zh-CN" altLang="en-US" sz="1400" dirty="0" smtClean="0"/>
              <a:t>， 目前支持最基本的下载功能，没有其他额外的功能。</a:t>
            </a:r>
            <a:endParaRPr lang="en-US" altLang="zh-CN" sz="1400" dirty="0" smtClean="0"/>
          </a:p>
          <a:p>
            <a:pPr lvl="1">
              <a:lnSpc>
                <a:spcPct val="150000"/>
              </a:lnSpc>
              <a:buFont typeface="Wingdings" pitchFamily="2" charset="2"/>
              <a:buChar char="Ø"/>
            </a:pPr>
            <a:endParaRPr lang="en-US" altLang="zh-CN" sz="1400" dirty="0"/>
          </a:p>
          <a:p>
            <a:pPr lvl="1">
              <a:lnSpc>
                <a:spcPct val="150000"/>
              </a:lnSpc>
              <a:buNone/>
            </a:pPr>
            <a:r>
              <a:rPr lang="en-US" altLang="zh-CN" sz="1400" dirty="0">
                <a:hlinkClick r:id="rId2"/>
              </a:rPr>
              <a:t>http://</a:t>
            </a:r>
            <a:r>
              <a:rPr lang="en-US" altLang="zh-CN" sz="1400" dirty="0" smtClean="0">
                <a:hlinkClick r:id="rId2"/>
              </a:rPr>
              <a:t>shexsvn01/svn/Tools/trunk/Debug/Source/Download</a:t>
            </a:r>
            <a:endParaRPr lang="en-US" altLang="zh-CN" sz="1400" dirty="0" smtClean="0"/>
          </a:p>
          <a:p>
            <a:pPr lvl="1">
              <a:lnSpc>
                <a:spcPct val="150000"/>
              </a:lnSpc>
              <a:buFont typeface="Wingdings" pitchFamily="2" charset="2"/>
              <a:buChar char="Ø"/>
            </a:pPr>
            <a:endParaRPr lang="en-US" altLang="zh-CN" sz="1400" dirty="0" smtClean="0"/>
          </a:p>
          <a:p>
            <a:pPr lvl="1">
              <a:lnSpc>
                <a:spcPct val="150000"/>
              </a:lnSpc>
              <a:buFont typeface="Wingdings" pitchFamily="2" charset="2"/>
              <a:buChar char="q"/>
            </a:pPr>
            <a:r>
              <a:rPr lang="zh-CN" altLang="en-US" sz="2000" dirty="0" smtClean="0"/>
              <a:t>客制化版本库</a:t>
            </a:r>
            <a:endParaRPr lang="en-US" altLang="zh-CN" sz="2000" dirty="0"/>
          </a:p>
          <a:p>
            <a:pPr lvl="1">
              <a:lnSpc>
                <a:spcPct val="150000"/>
              </a:lnSpc>
              <a:buFont typeface="Wingdings" pitchFamily="2" charset="2"/>
              <a:buChar char="Ø"/>
            </a:pPr>
            <a:r>
              <a:rPr lang="en-US" altLang="zh-CN" sz="1400" dirty="0" err="1" smtClean="0"/>
              <a:t>FlashToolDll</a:t>
            </a:r>
            <a:r>
              <a:rPr lang="zh-CN" altLang="en-US" sz="1400" dirty="0" smtClean="0"/>
              <a:t>：封装了下载库，客户二次开发可以直接调用，</a:t>
            </a:r>
            <a:r>
              <a:rPr lang="en-US" altLang="zh-CN" sz="1400" dirty="0" err="1" smtClean="0"/>
              <a:t>Simba</a:t>
            </a:r>
            <a:r>
              <a:rPr lang="zh-CN" altLang="en-US" sz="1400" dirty="0" smtClean="0"/>
              <a:t>也是用得此库。</a:t>
            </a:r>
            <a:endParaRPr lang="en-US" altLang="zh-CN" sz="1400" dirty="0"/>
          </a:p>
          <a:p>
            <a:pPr lvl="1">
              <a:lnSpc>
                <a:spcPct val="150000"/>
              </a:lnSpc>
              <a:buNone/>
            </a:pPr>
            <a:r>
              <a:rPr lang="en-US" altLang="zh-CN" sz="1400" dirty="0">
                <a:hlinkClick r:id="rId3"/>
              </a:rPr>
              <a:t>http://</a:t>
            </a:r>
            <a:r>
              <a:rPr lang="en-US" altLang="zh-CN" sz="1400" dirty="0" smtClean="0">
                <a:hlinkClick r:id="rId3"/>
              </a:rPr>
              <a:t>shexsvn01/svn/Tools/trunk/Debug/Release/Dloader_Customization/MSFT/FlashToolDll</a:t>
            </a:r>
            <a:endParaRPr lang="en-US" altLang="zh-CN" sz="1400" dirty="0" smtClean="0"/>
          </a:p>
          <a:p>
            <a:pPr lvl="1">
              <a:lnSpc>
                <a:spcPct val="150000"/>
              </a:lnSpc>
              <a:buNone/>
            </a:pPr>
            <a:endParaRPr lang="en-US" altLang="zh-CN" sz="1400" dirty="0"/>
          </a:p>
        </p:txBody>
      </p:sp>
      <p:pic>
        <p:nvPicPr>
          <p:cNvPr id="6" name="Picture 2"/>
          <p:cNvPicPr>
            <a:picLocks noChangeAspect="1" noChangeArrowheads="1"/>
          </p:cNvPicPr>
          <p:nvPr/>
        </p:nvPicPr>
        <p:blipFill>
          <a:blip r:embed="rId4" cstate="print"/>
          <a:srcRect/>
          <a:stretch>
            <a:fillRect/>
          </a:stretch>
        </p:blipFill>
        <p:spPr bwMode="auto">
          <a:xfrm>
            <a:off x="7730814" y="2444352"/>
            <a:ext cx="3909802" cy="2208784"/>
          </a:xfrm>
          <a:prstGeom prst="rect">
            <a:avLst/>
          </a:prstGeom>
          <a:noFill/>
          <a:ln w="9525">
            <a:noFill/>
            <a:miter lim="800000"/>
            <a:headEnd/>
            <a:tailEnd/>
          </a:ln>
        </p:spPr>
      </p:pic>
    </p:spTree>
    <p:extLst>
      <p:ext uri="{BB962C8B-B14F-4D97-AF65-F5344CB8AC3E}">
        <p14:creationId xmlns="" xmlns:p14="http://schemas.microsoft.com/office/powerpoint/2010/main" val="7694763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08114"/>
            <a:ext cx="7364506" cy="535828"/>
          </a:xfrm>
        </p:spPr>
        <p:txBody>
          <a:bodyPr>
            <a:normAutofit/>
          </a:bodyPr>
          <a:lstStyle/>
          <a:p>
            <a:r>
              <a:rPr lang="en-US" altLang="en-US" sz="2400" dirty="0" smtClean="0"/>
              <a:t>FAQ</a:t>
            </a:r>
            <a:r>
              <a:rPr lang="zh-CN" altLang="en-US" sz="2400" dirty="0" smtClean="0"/>
              <a:t>整理</a:t>
            </a:r>
            <a:endParaRPr lang="zh-CN" altLang="en-US" sz="2400" dirty="0"/>
          </a:p>
        </p:txBody>
      </p:sp>
      <p:sp>
        <p:nvSpPr>
          <p:cNvPr id="3" name="内容占位符 2"/>
          <p:cNvSpPr>
            <a:spLocks noGrp="1"/>
          </p:cNvSpPr>
          <p:nvPr>
            <p:ph idx="1"/>
          </p:nvPr>
        </p:nvSpPr>
        <p:spPr>
          <a:xfrm>
            <a:off x="316516" y="980728"/>
            <a:ext cx="11420900" cy="5741893"/>
          </a:xfrm>
        </p:spPr>
        <p:txBody>
          <a:bodyPr>
            <a:normAutofit/>
          </a:bodyPr>
          <a:lstStyle/>
          <a:p>
            <a:pPr marL="414900" indent="-342900">
              <a:buAutoNum type="arabicPeriod"/>
            </a:pPr>
            <a:r>
              <a:rPr lang="zh-CN" altLang="en-US" sz="1800" dirty="0" smtClean="0"/>
              <a:t>客户问题主要关注两个版本，如不是下面版本，请升级后再支持</a:t>
            </a:r>
            <a:endParaRPr lang="en-US" altLang="zh-CN" sz="1800" dirty="0"/>
          </a:p>
          <a:p>
            <a:pPr marL="414900" indent="-342900">
              <a:buNone/>
            </a:pPr>
            <a:r>
              <a:rPr lang="en-US" altLang="zh-CN" sz="1800" dirty="0" smtClean="0"/>
              <a:t>R24.0.0002</a:t>
            </a:r>
            <a:r>
              <a:rPr lang="zh-CN" altLang="en-US" sz="1800" dirty="0" smtClean="0"/>
              <a:t>：</a:t>
            </a:r>
            <a:r>
              <a:rPr lang="en-US" altLang="zh-CN" sz="1800" dirty="0"/>
              <a:t> </a:t>
            </a:r>
            <a:r>
              <a:rPr lang="en-US" altLang="zh-CN" sz="1800" dirty="0" smtClean="0"/>
              <a:t>R24.0.0001</a:t>
            </a:r>
            <a:r>
              <a:rPr lang="zh-CN" altLang="en-US" sz="1800" dirty="0" smtClean="0"/>
              <a:t>合入</a:t>
            </a:r>
            <a:r>
              <a:rPr lang="en-US" altLang="zh-CN" sz="1800" dirty="0" smtClean="0"/>
              <a:t>log</a:t>
            </a:r>
            <a:r>
              <a:rPr lang="zh-CN" altLang="en-US" sz="1800" dirty="0" smtClean="0"/>
              <a:t>优化，支持</a:t>
            </a:r>
            <a:r>
              <a:rPr lang="en-US" altLang="zh-CN" sz="1800" dirty="0" smtClean="0"/>
              <a:t>raw</a:t>
            </a:r>
            <a:r>
              <a:rPr lang="zh-CN" altLang="en-US" sz="1800" dirty="0" smtClean="0"/>
              <a:t>格式下载速率提升。</a:t>
            </a:r>
            <a:endParaRPr lang="en-US" altLang="zh-CN" sz="1800" dirty="0" smtClean="0"/>
          </a:p>
          <a:p>
            <a:pPr marL="414900" indent="-342900">
              <a:buNone/>
            </a:pPr>
            <a:r>
              <a:rPr lang="en-US" altLang="zh-CN" sz="1800" dirty="0" smtClean="0"/>
              <a:t>R24.0.0003</a:t>
            </a:r>
            <a:r>
              <a:rPr lang="zh-CN" altLang="en-US" sz="1800" dirty="0"/>
              <a:t>：</a:t>
            </a:r>
            <a:r>
              <a:rPr lang="zh-CN" altLang="en-US" sz="1800" dirty="0" smtClean="0"/>
              <a:t> 支持</a:t>
            </a:r>
            <a:r>
              <a:rPr lang="en-US" altLang="zh-CN" sz="1800" dirty="0" smtClean="0"/>
              <a:t>sparse</a:t>
            </a:r>
            <a:r>
              <a:rPr lang="zh-CN" altLang="en-US" sz="1800" dirty="0" smtClean="0"/>
              <a:t>格式下载速率提升，基本达到和</a:t>
            </a:r>
            <a:r>
              <a:rPr lang="en-US" altLang="zh-CN" sz="1800" dirty="0" smtClean="0"/>
              <a:t>raw</a:t>
            </a:r>
            <a:r>
              <a:rPr lang="zh-CN" altLang="en-US" sz="1800" dirty="0" smtClean="0"/>
              <a:t>格式一致。</a:t>
            </a:r>
            <a:endParaRPr lang="en-US" altLang="zh-CN" sz="1800" dirty="0" smtClean="0"/>
          </a:p>
          <a:p>
            <a:pPr marL="414900" indent="-342900">
              <a:buNone/>
            </a:pPr>
            <a:endParaRPr lang="en-US" altLang="zh-CN" sz="1800" dirty="0"/>
          </a:p>
          <a:p>
            <a:pPr marL="414900" indent="-342900">
              <a:buNone/>
            </a:pPr>
            <a:r>
              <a:rPr lang="en-US" altLang="zh-CN" sz="1800" dirty="0" smtClean="0"/>
              <a:t>2. </a:t>
            </a:r>
            <a:r>
              <a:rPr lang="zh-CN" altLang="en-US" sz="1800" dirty="0" smtClean="0"/>
              <a:t>遇到</a:t>
            </a:r>
            <a:r>
              <a:rPr lang="en-US" altLang="zh-CN" sz="1800" dirty="0" smtClean="0"/>
              <a:t>CQ/CR defect</a:t>
            </a:r>
            <a:r>
              <a:rPr lang="zh-CN" altLang="en-US" sz="1800" dirty="0" smtClean="0"/>
              <a:t>类型如何处理？</a:t>
            </a:r>
            <a:endParaRPr lang="en-US" altLang="zh-CN" sz="1800" dirty="0" smtClean="0"/>
          </a:p>
          <a:p>
            <a:pPr marL="414900" indent="-342900">
              <a:buFont typeface="+mj-lt"/>
              <a:buAutoNum type="arabicParenR"/>
            </a:pPr>
            <a:r>
              <a:rPr lang="en-US" altLang="zh-CN" sz="1800" dirty="0" smtClean="0"/>
              <a:t> </a:t>
            </a:r>
            <a:r>
              <a:rPr lang="zh-CN" altLang="en-US" sz="1800" dirty="0" smtClean="0"/>
              <a:t>先看下载版本，如未更新，转</a:t>
            </a:r>
            <a:r>
              <a:rPr lang="zh-CN" altLang="en-US" sz="1800" dirty="0"/>
              <a:t>谢飞 </a:t>
            </a:r>
            <a:r>
              <a:rPr lang="en-US" altLang="zh-CN" sz="1800" dirty="0"/>
              <a:t>(Fei_f Xie</a:t>
            </a:r>
            <a:r>
              <a:rPr lang="en-US" altLang="zh-CN" sz="1800" dirty="0" smtClean="0"/>
              <a:t>)</a:t>
            </a:r>
            <a:r>
              <a:rPr lang="zh-CN" altLang="en-US" sz="1800" dirty="0" smtClean="0"/>
              <a:t>让客户更新版本复测，如有问题，提供工具</a:t>
            </a:r>
            <a:r>
              <a:rPr lang="en-US" altLang="zh-CN" sz="1800" dirty="0" smtClean="0"/>
              <a:t>log</a:t>
            </a:r>
            <a:r>
              <a:rPr lang="zh-CN" altLang="en-US" sz="1800" dirty="0" smtClean="0"/>
              <a:t>。</a:t>
            </a:r>
            <a:endParaRPr lang="en-US" altLang="zh-CN" sz="1800" dirty="0" smtClean="0"/>
          </a:p>
          <a:p>
            <a:pPr marL="414900" indent="-342900">
              <a:buFont typeface="+mj-lt"/>
              <a:buAutoNum type="arabicParenR"/>
            </a:pPr>
            <a:r>
              <a:rPr lang="en-US" altLang="zh-CN" sz="1800" dirty="0" smtClean="0"/>
              <a:t> </a:t>
            </a:r>
            <a:r>
              <a:rPr lang="zh-CN" altLang="en-US" sz="1800" dirty="0" smtClean="0"/>
              <a:t>查看下工具</a:t>
            </a:r>
            <a:r>
              <a:rPr lang="en-US" altLang="zh-CN" sz="1800" dirty="0" smtClean="0"/>
              <a:t>log</a:t>
            </a:r>
            <a:r>
              <a:rPr lang="zh-CN" altLang="en-US" sz="1800" dirty="0" smtClean="0"/>
              <a:t>，基本都是软件问题，让客户抓</a:t>
            </a:r>
            <a:r>
              <a:rPr lang="en-US" altLang="zh-CN" sz="1800" dirty="0" err="1" smtClean="0"/>
              <a:t>Uboot</a:t>
            </a:r>
            <a:r>
              <a:rPr lang="en-US" altLang="zh-CN" sz="1800" dirty="0" smtClean="0"/>
              <a:t> log</a:t>
            </a:r>
            <a:r>
              <a:rPr lang="zh-CN" altLang="en-US" sz="1800" dirty="0" smtClean="0"/>
              <a:t>，转</a:t>
            </a:r>
            <a:r>
              <a:rPr lang="en-US" sz="1800" dirty="0" smtClean="0"/>
              <a:t>BSP_DOWNLOAD_SZ</a:t>
            </a:r>
            <a:r>
              <a:rPr lang="zh-CN" altLang="en-US" sz="1800" dirty="0"/>
              <a:t>即</a:t>
            </a:r>
            <a:r>
              <a:rPr lang="zh-CN" altLang="en-US" sz="1800" dirty="0" smtClean="0"/>
              <a:t>可。</a:t>
            </a:r>
            <a:endParaRPr lang="en-US" altLang="zh-CN" sz="1800" dirty="0" smtClean="0"/>
          </a:p>
          <a:p>
            <a:pPr marL="414900" indent="-342900">
              <a:buFont typeface="+mj-lt"/>
              <a:buAutoNum type="arabicParenR"/>
            </a:pPr>
            <a:r>
              <a:rPr lang="zh-CN" altLang="en-US" sz="1800" dirty="0" smtClean="0"/>
              <a:t>不是下面常见问题，查下工具，有信心没什么</a:t>
            </a:r>
            <a:r>
              <a:rPr lang="en-US" altLang="zh-CN" sz="1800" dirty="0" smtClean="0"/>
              <a:t>bug.</a:t>
            </a:r>
          </a:p>
          <a:p>
            <a:pPr>
              <a:buNone/>
            </a:pPr>
            <a:endParaRPr lang="en-US" altLang="zh-CN" sz="1800" dirty="0"/>
          </a:p>
          <a:p>
            <a:pPr>
              <a:buNone/>
            </a:pPr>
            <a:r>
              <a:rPr lang="en-US" altLang="zh-CN" sz="1800" dirty="0" smtClean="0"/>
              <a:t>3. </a:t>
            </a:r>
            <a:r>
              <a:rPr lang="zh-CN" altLang="en-US" sz="1800" dirty="0" smtClean="0"/>
              <a:t>常见问题，基本找</a:t>
            </a:r>
            <a:r>
              <a:rPr lang="en-US" altLang="zh-CN" sz="1800" dirty="0" err="1" smtClean="0"/>
              <a:t>Uboot</a:t>
            </a:r>
            <a:r>
              <a:rPr lang="zh-CN" altLang="en-US" sz="1800" dirty="0" smtClean="0"/>
              <a:t>都能解决</a:t>
            </a:r>
            <a:endParaRPr lang="en-US" altLang="zh-CN" sz="1800" dirty="0" smtClean="0"/>
          </a:p>
          <a:p>
            <a:pPr marL="414900" indent="-342900">
              <a:buFont typeface="+mj-lt"/>
              <a:buAutoNum type="arabicParenR"/>
            </a:pPr>
            <a:r>
              <a:rPr lang="en-US" altLang="zh-CN" sz="1800" dirty="0" smtClean="0"/>
              <a:t>User cancel </a:t>
            </a:r>
            <a:r>
              <a:rPr lang="zh-CN" altLang="en-US" sz="1800" dirty="0" smtClean="0"/>
              <a:t>：下载口消失</a:t>
            </a:r>
            <a:endParaRPr lang="en-US" altLang="zh-CN" sz="1800" dirty="0" smtClean="0"/>
          </a:p>
          <a:p>
            <a:pPr marL="414900" indent="-342900">
              <a:buFont typeface="+mj-lt"/>
              <a:buAutoNum type="arabicParenR"/>
            </a:pPr>
            <a:r>
              <a:rPr lang="en-US" altLang="zh-CN" sz="1800" dirty="0" smtClean="0"/>
              <a:t>Write fail: USB </a:t>
            </a:r>
            <a:r>
              <a:rPr lang="zh-CN" altLang="en-US" sz="1800" dirty="0" smtClean="0"/>
              <a:t>挂死</a:t>
            </a:r>
            <a:endParaRPr lang="en-US" altLang="zh-CN" sz="1800" dirty="0" smtClean="0"/>
          </a:p>
          <a:p>
            <a:pPr marL="414900" indent="-342900">
              <a:buFont typeface="+mj-lt"/>
              <a:buAutoNum type="arabicParenR"/>
            </a:pPr>
            <a:r>
              <a:rPr lang="en-US" altLang="zh-CN" sz="1800" dirty="0" smtClean="0"/>
              <a:t>wait input time out</a:t>
            </a:r>
            <a:r>
              <a:rPr lang="zh-CN" altLang="en-US" sz="1800" dirty="0" smtClean="0"/>
              <a:t>：手机侧命令回复超时</a:t>
            </a:r>
            <a:endParaRPr lang="en-US" altLang="zh-CN" sz="1800" dirty="0" smtClean="0"/>
          </a:p>
          <a:p>
            <a:pPr marL="414900" indent="-342900">
              <a:buFont typeface="+mj-lt"/>
              <a:buAutoNum type="arabicParenR"/>
            </a:pPr>
            <a:r>
              <a:rPr lang="en-US" altLang="zh-CN" sz="1800" dirty="0" smtClean="0"/>
              <a:t>operate fail: </a:t>
            </a:r>
            <a:r>
              <a:rPr lang="zh-CN" altLang="en-US" sz="1800" dirty="0" smtClean="0"/>
              <a:t>手机回复操作错误</a:t>
            </a:r>
            <a:endParaRPr lang="en-US" altLang="zh-CN" sz="1800" dirty="0" smtClean="0"/>
          </a:p>
          <a:p>
            <a:pPr marL="414900" indent="-342900">
              <a:buFont typeface="+mj-lt"/>
              <a:buAutoNum type="arabicParenR"/>
            </a:pPr>
            <a:endParaRPr lang="en-US" altLang="zh-CN" sz="1800" dirty="0"/>
          </a:p>
          <a:p>
            <a:pPr marL="414900" indent="-342900">
              <a:buNone/>
            </a:pPr>
            <a:r>
              <a:rPr lang="en-US" altLang="zh-CN" sz="1800" dirty="0" smtClean="0"/>
              <a:t>4. </a:t>
            </a:r>
            <a:r>
              <a:rPr lang="zh-CN" altLang="en-US" sz="1800" dirty="0"/>
              <a:t>遇到</a:t>
            </a:r>
            <a:r>
              <a:rPr lang="en-US" altLang="zh-CN" sz="1800" dirty="0"/>
              <a:t>CQ/CR </a:t>
            </a:r>
            <a:r>
              <a:rPr lang="zh-CN" altLang="en-US" sz="1800" dirty="0"/>
              <a:t>问题</a:t>
            </a:r>
            <a:r>
              <a:rPr lang="zh-CN" altLang="en-US" sz="1800" dirty="0" smtClean="0"/>
              <a:t>类型</a:t>
            </a:r>
            <a:r>
              <a:rPr lang="zh-CN" altLang="en-US" sz="1800" dirty="0"/>
              <a:t>如何处理</a:t>
            </a:r>
            <a:r>
              <a:rPr lang="zh-CN" altLang="en-US" sz="1800" dirty="0" smtClean="0"/>
              <a:t>？</a:t>
            </a:r>
            <a:endParaRPr lang="en-US" altLang="zh-CN" sz="1800" dirty="0" smtClean="0"/>
          </a:p>
          <a:p>
            <a:pPr marL="414900" indent="-342900">
              <a:buFont typeface="+mj-lt"/>
              <a:buAutoNum type="arabicParenR"/>
            </a:pPr>
            <a:r>
              <a:rPr lang="zh-CN" altLang="en-US" sz="1800" dirty="0" smtClean="0"/>
              <a:t>如是下载工具一些小功能</a:t>
            </a:r>
            <a:r>
              <a:rPr lang="zh-CN" altLang="en-US" sz="1800" dirty="0"/>
              <a:t>，找</a:t>
            </a:r>
            <a:r>
              <a:rPr lang="zh-CN" altLang="en-US" sz="1800" dirty="0" smtClean="0"/>
              <a:t>下文档，对照代码理解一下。</a:t>
            </a:r>
            <a:endParaRPr lang="en-US" altLang="zh-CN" sz="1800" dirty="0"/>
          </a:p>
          <a:p>
            <a:pPr marL="414900" indent="-342900">
              <a:buFont typeface="+mj-lt"/>
              <a:buAutoNum type="arabicParenR"/>
            </a:pPr>
            <a:r>
              <a:rPr lang="zh-CN" altLang="en-US" sz="1800" dirty="0" smtClean="0"/>
              <a:t>如是和打包相关的，转</a:t>
            </a:r>
            <a:r>
              <a:rPr lang="en-US" altLang="zh-CN" sz="1800" dirty="0" smtClean="0"/>
              <a:t>BM</a:t>
            </a:r>
            <a:r>
              <a:rPr lang="zh-CN" altLang="en-US" sz="1800" dirty="0" smtClean="0"/>
              <a:t>处理一下。（</a:t>
            </a:r>
            <a:r>
              <a:rPr lang="zh-CN" altLang="en-US" sz="1800" dirty="0"/>
              <a:t>打包脚本是</a:t>
            </a:r>
            <a:r>
              <a:rPr lang="en-US" altLang="zh-CN" sz="1800" dirty="0"/>
              <a:t>polo</a:t>
            </a:r>
            <a:r>
              <a:rPr lang="zh-CN" altLang="en-US" sz="1800" dirty="0"/>
              <a:t>写的，之后交接给倪诚 </a:t>
            </a:r>
            <a:r>
              <a:rPr lang="en-US" altLang="zh-CN" sz="1800" dirty="0"/>
              <a:t>(Cheng Ni</a:t>
            </a:r>
            <a:r>
              <a:rPr lang="en-US" altLang="zh-CN" sz="1800" dirty="0" smtClean="0"/>
              <a:t>)</a:t>
            </a:r>
            <a:r>
              <a:rPr lang="zh-CN" altLang="en-US" sz="1800" dirty="0" smtClean="0"/>
              <a:t>，我们这没有交</a:t>
            </a:r>
            <a:endParaRPr lang="en-US" altLang="zh-CN" sz="1800" dirty="0" smtClean="0"/>
          </a:p>
          <a:p>
            <a:pPr marL="414900" indent="-342900">
              <a:buNone/>
            </a:pPr>
            <a:r>
              <a:rPr lang="zh-CN" altLang="en-US" sz="1800" dirty="0" smtClean="0"/>
              <a:t>接过。）</a:t>
            </a:r>
            <a:endParaRPr lang="en-US" altLang="zh-CN" sz="1800" dirty="0" smtClean="0"/>
          </a:p>
        </p:txBody>
      </p:sp>
    </p:spTree>
    <p:extLst>
      <p:ext uri="{BB962C8B-B14F-4D97-AF65-F5344CB8AC3E}">
        <p14:creationId xmlns="" xmlns:p14="http://schemas.microsoft.com/office/powerpoint/2010/main" val="2917677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08114"/>
            <a:ext cx="7364506" cy="535828"/>
          </a:xfrm>
        </p:spPr>
        <p:txBody>
          <a:bodyPr>
            <a:normAutofit/>
          </a:bodyPr>
          <a:lstStyle/>
          <a:p>
            <a:r>
              <a:rPr lang="en-US" altLang="en-US" sz="2400" dirty="0" smtClean="0"/>
              <a:t>FAQ</a:t>
            </a:r>
            <a:r>
              <a:rPr lang="zh-CN" altLang="en-US" sz="2400" dirty="0" smtClean="0"/>
              <a:t>整理</a:t>
            </a:r>
            <a:endParaRPr lang="zh-CN" altLang="en-US" sz="2400" dirty="0"/>
          </a:p>
        </p:txBody>
      </p:sp>
      <p:sp>
        <p:nvSpPr>
          <p:cNvPr id="3" name="内容占位符 2"/>
          <p:cNvSpPr>
            <a:spLocks noGrp="1"/>
          </p:cNvSpPr>
          <p:nvPr>
            <p:ph idx="1"/>
          </p:nvPr>
        </p:nvSpPr>
        <p:spPr>
          <a:xfrm>
            <a:off x="316516" y="980728"/>
            <a:ext cx="11420900" cy="5741893"/>
          </a:xfrm>
        </p:spPr>
        <p:txBody>
          <a:bodyPr>
            <a:normAutofit/>
          </a:bodyPr>
          <a:lstStyle/>
          <a:p>
            <a:pPr marL="414900" indent="-342900">
              <a:buFont typeface="+mj-lt"/>
              <a:buAutoNum type="arabicPeriod" startAt="5"/>
            </a:pPr>
            <a:r>
              <a:rPr lang="zh-CN" altLang="en-US" sz="1800" dirty="0" smtClean="0"/>
              <a:t>如客户需要二次开发，让客户自行开发即可，源码开放。如客户有实力直接在源码上修改</a:t>
            </a:r>
            <a:r>
              <a:rPr lang="zh-CN" altLang="en-US" sz="1800" dirty="0"/>
              <a:t>最好</a:t>
            </a:r>
            <a:r>
              <a:rPr lang="zh-CN" altLang="en-US" sz="1800" dirty="0" smtClean="0"/>
              <a:t>好，如没有实力，可以提供</a:t>
            </a:r>
            <a:r>
              <a:rPr lang="en-US" altLang="zh-CN" sz="1800" dirty="0" err="1" smtClean="0"/>
              <a:t>FlashToolDll</a:t>
            </a:r>
            <a:r>
              <a:rPr lang="zh-CN" altLang="en-US" sz="1800" dirty="0" smtClean="0"/>
              <a:t>给客户调用。</a:t>
            </a:r>
            <a:endParaRPr lang="en-US" altLang="zh-CN" sz="1800" dirty="0" smtClean="0"/>
          </a:p>
          <a:p>
            <a:pPr marL="414900" indent="-342900">
              <a:buFont typeface="+mj-lt"/>
              <a:buAutoNum type="arabicPeriod" startAt="5"/>
            </a:pPr>
            <a:endParaRPr lang="en-US" altLang="zh-CN" sz="1800" dirty="0"/>
          </a:p>
          <a:p>
            <a:pPr marL="414900" indent="-342900">
              <a:buNone/>
            </a:pPr>
            <a:r>
              <a:rPr lang="en-US" altLang="zh-CN" sz="1800" dirty="0" smtClean="0"/>
              <a:t>CQ/CR</a:t>
            </a:r>
            <a:r>
              <a:rPr lang="zh-CN" altLang="en-US" sz="1800" dirty="0" smtClean="0"/>
              <a:t>太多就不列了，基本都是前面列的问题，有问题找</a:t>
            </a:r>
            <a:r>
              <a:rPr lang="zh-CN" altLang="en-US" sz="1800" dirty="0">
                <a:solidFill>
                  <a:schemeClr val="tx2">
                    <a:lumMod val="75000"/>
                    <a:lumOff val="25000"/>
                  </a:schemeClr>
                </a:solidFill>
              </a:rPr>
              <a:t>赖圳雄 </a:t>
            </a:r>
            <a:r>
              <a:rPr lang="en-US" altLang="zh-CN" sz="1800" dirty="0">
                <a:solidFill>
                  <a:schemeClr val="tx2">
                    <a:lumMod val="75000"/>
                    <a:lumOff val="25000"/>
                  </a:schemeClr>
                </a:solidFill>
              </a:rPr>
              <a:t>(</a:t>
            </a:r>
            <a:r>
              <a:rPr lang="en-US" sz="1800" dirty="0">
                <a:solidFill>
                  <a:schemeClr val="tx2">
                    <a:lumMod val="75000"/>
                    <a:lumOff val="25000"/>
                  </a:schemeClr>
                </a:solidFill>
              </a:rPr>
              <a:t>Zhenxiong Lai</a:t>
            </a:r>
            <a:r>
              <a:rPr lang="en-US" sz="1800" dirty="0" smtClean="0">
                <a:solidFill>
                  <a:schemeClr val="tx2">
                    <a:lumMod val="75000"/>
                    <a:lumOff val="25000"/>
                  </a:schemeClr>
                </a:solidFill>
              </a:rPr>
              <a:t>)</a:t>
            </a:r>
            <a:r>
              <a:rPr lang="zh-CN" altLang="en-US" sz="1800" dirty="0" smtClean="0"/>
              <a:t>咨询下。</a:t>
            </a:r>
            <a:endParaRPr lang="en-US" altLang="zh-CN" sz="1800" dirty="0">
              <a:solidFill>
                <a:schemeClr val="tx2">
                  <a:lumMod val="75000"/>
                  <a:lumOff val="25000"/>
                </a:schemeClr>
              </a:solidFill>
            </a:endParaRPr>
          </a:p>
          <a:p>
            <a:pPr marL="414900" indent="-342900">
              <a:buNone/>
            </a:pPr>
            <a:endParaRPr lang="en-US" altLang="zh-CN" sz="1800" dirty="0"/>
          </a:p>
        </p:txBody>
      </p:sp>
    </p:spTree>
    <p:extLst>
      <p:ext uri="{BB962C8B-B14F-4D97-AF65-F5344CB8AC3E}">
        <p14:creationId xmlns="" xmlns:p14="http://schemas.microsoft.com/office/powerpoint/2010/main" val="2917677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上下游主要联系人列表以及负责的模块</a:t>
            </a:r>
            <a:endParaRPr lang="en-US" altLang="en-US" dirty="0"/>
          </a:p>
        </p:txBody>
      </p:sp>
      <p:graphicFrame>
        <p:nvGraphicFramePr>
          <p:cNvPr id="16" name="内容占位符 15"/>
          <p:cNvGraphicFramePr>
            <a:graphicFrameLocks noGrp="1"/>
          </p:cNvGraphicFramePr>
          <p:nvPr>
            <p:ph idx="1"/>
          </p:nvPr>
        </p:nvGraphicFramePr>
        <p:xfrm>
          <a:off x="838200" y="1623185"/>
          <a:ext cx="9290248" cy="2021840"/>
        </p:xfrm>
        <a:graphic>
          <a:graphicData uri="http://schemas.openxmlformats.org/drawingml/2006/table">
            <a:tbl>
              <a:tblPr firstRow="1" bandRow="1">
                <a:tableStyleId>{5C22544A-7EE6-4342-B048-85BDC9FD1C3A}</a:tableStyleId>
              </a:tblPr>
              <a:tblGrid>
                <a:gridCol w="2336800"/>
                <a:gridCol w="3137024"/>
                <a:gridCol w="3816424"/>
              </a:tblGrid>
              <a:tr h="370840">
                <a:tc>
                  <a:txBody>
                    <a:bodyPr/>
                    <a:lstStyle/>
                    <a:p>
                      <a:r>
                        <a:rPr lang="zh-CN" altLang="en-US" dirty="0" smtClean="0"/>
                        <a:t>模块</a:t>
                      </a:r>
                      <a:endParaRPr lang="en-US" dirty="0"/>
                    </a:p>
                  </a:txBody>
                  <a:tcPr/>
                </a:tc>
                <a:tc>
                  <a:txBody>
                    <a:bodyPr/>
                    <a:lstStyle/>
                    <a:p>
                      <a:r>
                        <a:rPr lang="zh-CN" altLang="en-US" dirty="0" smtClean="0"/>
                        <a:t>联系人</a:t>
                      </a:r>
                      <a:endParaRPr lang="en-US" dirty="0"/>
                    </a:p>
                  </a:txBody>
                  <a:tcPr/>
                </a:tc>
                <a:tc>
                  <a:txBody>
                    <a:bodyPr/>
                    <a:lstStyle/>
                    <a:p>
                      <a:endParaRPr lang="en-US" dirty="0"/>
                    </a:p>
                  </a:txBody>
                  <a:tcPr/>
                </a:tc>
              </a:tr>
              <a:tr h="370840">
                <a:tc>
                  <a:txBody>
                    <a:bodyPr/>
                    <a:lstStyle/>
                    <a:p>
                      <a:r>
                        <a:rPr lang="en-US" dirty="0" smtClean="0"/>
                        <a:t>NPI</a:t>
                      </a:r>
                      <a:endParaRPr lang="en-US" dirty="0"/>
                    </a:p>
                  </a:txBody>
                  <a:tcPr/>
                </a:tc>
                <a:tc>
                  <a:txBody>
                    <a:bodyPr/>
                    <a:lstStyle/>
                    <a:p>
                      <a:r>
                        <a:rPr lang="zh-CN" altLang="en-US" dirty="0" smtClean="0"/>
                        <a:t>单向东 </a:t>
                      </a:r>
                      <a:r>
                        <a:rPr lang="en-US" altLang="zh-CN" dirty="0" smtClean="0"/>
                        <a:t>(</a:t>
                      </a:r>
                      <a:r>
                        <a:rPr lang="en-US" dirty="0" smtClean="0"/>
                        <a:t>Xiangdong Shan)</a:t>
                      </a:r>
                      <a:endParaRPr lang="en-US" dirty="0"/>
                    </a:p>
                  </a:txBody>
                  <a:tcPr/>
                </a:tc>
                <a:tc>
                  <a:txBody>
                    <a:bodyPr/>
                    <a:lstStyle/>
                    <a:p>
                      <a:r>
                        <a:rPr lang="zh-CN" altLang="en-US" dirty="0" smtClean="0"/>
                        <a:t>版本发布验收</a:t>
                      </a:r>
                      <a:endParaRPr lang="en-US" dirty="0"/>
                    </a:p>
                  </a:txBody>
                  <a:tcPr/>
                </a:tc>
              </a:tr>
              <a:tr h="370840">
                <a:tc>
                  <a:txBody>
                    <a:bodyPr/>
                    <a:lstStyle/>
                    <a:p>
                      <a:r>
                        <a:rPr lang="en-US" dirty="0" err="1" smtClean="0"/>
                        <a:t>U</a:t>
                      </a:r>
                      <a:r>
                        <a:rPr lang="en-US" altLang="zh-CN" dirty="0" err="1" smtClean="0"/>
                        <a:t>boot</a:t>
                      </a:r>
                      <a:endParaRPr lang="en-US" dirty="0"/>
                    </a:p>
                  </a:txBody>
                  <a:tcPr/>
                </a:tc>
                <a:tc>
                  <a:txBody>
                    <a:bodyPr/>
                    <a:lstStyle/>
                    <a:p>
                      <a:r>
                        <a:rPr lang="zh-CN" altLang="en-US" dirty="0" smtClean="0"/>
                        <a:t>赖圳雄 </a:t>
                      </a:r>
                      <a:r>
                        <a:rPr lang="en-US" altLang="zh-CN" dirty="0" smtClean="0"/>
                        <a:t>(</a:t>
                      </a:r>
                      <a:r>
                        <a:rPr lang="en-US" dirty="0" smtClean="0"/>
                        <a:t>Zhenxiong Lai) </a:t>
                      </a:r>
                      <a:endParaRPr lang="en-US" altLang="zh-CN" dirty="0" smtClean="0"/>
                    </a:p>
                  </a:txBody>
                  <a:tcPr/>
                </a:tc>
                <a:tc>
                  <a:txBody>
                    <a:bodyPr/>
                    <a:lstStyle/>
                    <a:p>
                      <a:pPr marL="342900" indent="-342900">
                        <a:buAutoNum type="arabicPeriod"/>
                      </a:pPr>
                      <a:r>
                        <a:rPr lang="zh-CN" altLang="en-US" dirty="0" smtClean="0"/>
                        <a:t>新功能开发</a:t>
                      </a:r>
                      <a:endParaRPr lang="en-US" altLang="zh-CN" dirty="0" smtClean="0"/>
                    </a:p>
                    <a:p>
                      <a:pPr marL="342900" indent="-342900">
                        <a:buAutoNum type="arabicPeriod"/>
                      </a:pPr>
                      <a:r>
                        <a:rPr lang="zh-CN" altLang="en-US" dirty="0" smtClean="0"/>
                        <a:t>平台问题</a:t>
                      </a:r>
                      <a:endParaRPr lang="en-US" dirty="0"/>
                    </a:p>
                  </a:txBody>
                  <a:tcPr/>
                </a:tc>
              </a:tr>
              <a:tr h="4376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U</a:t>
                      </a:r>
                      <a:r>
                        <a:rPr lang="en-US" altLang="zh-CN" dirty="0" err="1" smtClean="0"/>
                        <a:t>boot</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BSP_DOWNLOAD_SZ</a:t>
                      </a:r>
                    </a:p>
                    <a:p>
                      <a:endParaRPr lang="en-US" dirty="0"/>
                    </a:p>
                  </a:txBody>
                  <a:tcPr/>
                </a:tc>
                <a:tc>
                  <a:txBody>
                    <a:bodyPr/>
                    <a:lstStyle/>
                    <a:p>
                      <a:r>
                        <a:rPr lang="zh-CN" altLang="en-US" dirty="0" smtClean="0"/>
                        <a:t>客户</a:t>
                      </a:r>
                      <a:r>
                        <a:rPr lang="en-US" altLang="zh-CN" dirty="0" smtClean="0"/>
                        <a:t>CQ</a:t>
                      </a:r>
                      <a:endParaRPr lang="en-US" dirty="0"/>
                    </a:p>
                  </a:txBody>
                  <a:tcPr/>
                </a:tc>
              </a:tr>
            </a:tbl>
          </a:graphicData>
        </a:graphic>
      </p:graphicFrame>
      <p:sp>
        <p:nvSpPr>
          <p:cNvPr id="4" name="文本框 3"/>
          <p:cNvSpPr txBox="1"/>
          <p:nvPr/>
        </p:nvSpPr>
        <p:spPr>
          <a:xfrm>
            <a:off x="479376" y="1196752"/>
            <a:ext cx="11377264" cy="3831818"/>
          </a:xfrm>
          <a:prstGeom prst="rect">
            <a:avLst/>
          </a:prstGeom>
          <a:noFill/>
        </p:spPr>
        <p:txBody>
          <a:bodyPr wrap="square" rtlCol="0">
            <a:spAutoFit/>
          </a:bodyPr>
          <a:lstStyle/>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p:txBody>
      </p:sp>
    </p:spTree>
    <p:extLst>
      <p:ext uri="{BB962C8B-B14F-4D97-AF65-F5344CB8AC3E}">
        <p14:creationId xmlns="" xmlns:p14="http://schemas.microsoft.com/office/powerpoint/2010/main" val="4120775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各种相关文档路径</a:t>
            </a:r>
            <a:endParaRPr lang="zh-CN" altLang="en-US" dirty="0"/>
          </a:p>
        </p:txBody>
      </p:sp>
      <p:sp>
        <p:nvSpPr>
          <p:cNvPr id="4" name="文本框 3"/>
          <p:cNvSpPr txBox="1"/>
          <p:nvPr/>
        </p:nvSpPr>
        <p:spPr>
          <a:xfrm>
            <a:off x="479376" y="1196752"/>
            <a:ext cx="11377264" cy="3831818"/>
          </a:xfrm>
          <a:prstGeom prst="rect">
            <a:avLst/>
          </a:prstGeom>
          <a:noFill/>
        </p:spPr>
        <p:txBody>
          <a:bodyPr wrap="square" rtlCol="0">
            <a:spAutoFit/>
          </a:bodyPr>
          <a:lstStyle/>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p:txBody>
      </p:sp>
      <p:sp>
        <p:nvSpPr>
          <p:cNvPr id="5" name="内容占位符 4"/>
          <p:cNvSpPr>
            <a:spLocks noGrp="1"/>
          </p:cNvSpPr>
          <p:nvPr>
            <p:ph idx="1"/>
          </p:nvPr>
        </p:nvSpPr>
        <p:spPr>
          <a:xfrm>
            <a:off x="838200" y="1052736"/>
            <a:ext cx="10515600" cy="5124227"/>
          </a:xfrm>
        </p:spPr>
        <p:txBody>
          <a:bodyPr/>
          <a:lstStyle/>
          <a:p>
            <a:r>
              <a:rPr lang="en-US" dirty="0">
                <a:hlinkClick r:id="rId2"/>
              </a:rPr>
              <a:t>http://</a:t>
            </a:r>
            <a:r>
              <a:rPr lang="en-US" dirty="0" smtClean="0">
                <a:hlinkClick r:id="rId2"/>
              </a:rPr>
              <a:t>shexsvn01/svn/Tools/trunk/Debug/Doc</a:t>
            </a:r>
            <a:endParaRPr lang="en-US" dirty="0" smtClean="0"/>
          </a:p>
          <a:p>
            <a:r>
              <a:rPr lang="en-US" dirty="0">
                <a:hlinkClick r:id="rId3"/>
              </a:rPr>
              <a:t>http://</a:t>
            </a:r>
            <a:r>
              <a:rPr lang="en-US" dirty="0" smtClean="0">
                <a:hlinkClick r:id="rId3"/>
              </a:rPr>
              <a:t>shexsvn01/svn/Tools/trunk/Debug/Doc/PPT</a:t>
            </a:r>
            <a:endParaRPr lang="en-US" dirty="0" smtClean="0"/>
          </a:p>
          <a:p>
            <a:endParaRPr lang="en-US" dirty="0" smtClean="0"/>
          </a:p>
          <a:p>
            <a:endParaRPr lang="en-US" dirty="0" smtClean="0"/>
          </a:p>
          <a:p>
            <a:r>
              <a:rPr lang="zh-CN" altLang="en-US" dirty="0" smtClean="0"/>
              <a:t>重点先看下如下两篇文档，其他文档都是一些小功能，遇到问题再看</a:t>
            </a:r>
            <a:endParaRPr lang="en-US" dirty="0"/>
          </a:p>
          <a:p>
            <a:pPr marL="414900" indent="-342900">
              <a:buFont typeface="+mj-lt"/>
              <a:buAutoNum type="arabicPeriod"/>
            </a:pPr>
            <a:r>
              <a:rPr lang="en-US" u="sng" dirty="0">
                <a:solidFill>
                  <a:schemeClr val="tx2">
                    <a:lumMod val="75000"/>
                    <a:lumOff val="25000"/>
                  </a:schemeClr>
                </a:solidFill>
              </a:rPr>
              <a:t>UNISOC Download Mode Protocol V1.0(CN).</a:t>
            </a:r>
            <a:r>
              <a:rPr lang="en-US" u="sng" dirty="0" err="1" smtClean="0">
                <a:solidFill>
                  <a:schemeClr val="tx2">
                    <a:lumMod val="75000"/>
                    <a:lumOff val="25000"/>
                  </a:schemeClr>
                </a:solidFill>
              </a:rPr>
              <a:t>docx</a:t>
            </a:r>
            <a:endParaRPr lang="en-US" u="sng" dirty="0" smtClean="0">
              <a:solidFill>
                <a:schemeClr val="tx2">
                  <a:lumMod val="75000"/>
                  <a:lumOff val="25000"/>
                </a:schemeClr>
              </a:solidFill>
            </a:endParaRPr>
          </a:p>
          <a:p>
            <a:pPr marL="414900" indent="-342900">
              <a:buFont typeface="+mj-lt"/>
              <a:buAutoNum type="arabicPeriod"/>
            </a:pPr>
            <a:r>
              <a:rPr lang="zh-CN" altLang="en-US" u="sng" dirty="0">
                <a:solidFill>
                  <a:schemeClr val="tx2">
                    <a:lumMod val="75000"/>
                    <a:lumOff val="25000"/>
                  </a:schemeClr>
                </a:solidFill>
              </a:rPr>
              <a:t>下载工具使用进阶</a:t>
            </a:r>
            <a:r>
              <a:rPr lang="en-US" altLang="zh-CN" u="sng" dirty="0">
                <a:solidFill>
                  <a:schemeClr val="tx2">
                    <a:lumMod val="75000"/>
                    <a:lumOff val="25000"/>
                  </a:schemeClr>
                </a:solidFill>
              </a:rPr>
              <a:t>.</a:t>
            </a:r>
            <a:r>
              <a:rPr lang="en-US" altLang="zh-CN" u="sng" dirty="0" err="1">
                <a:solidFill>
                  <a:schemeClr val="tx2">
                    <a:lumMod val="75000"/>
                    <a:lumOff val="25000"/>
                  </a:schemeClr>
                </a:solidFill>
              </a:rPr>
              <a:t>pptx</a:t>
            </a:r>
            <a:endParaRPr lang="en-US" u="sng" dirty="0" smtClean="0">
              <a:solidFill>
                <a:schemeClr val="tx2">
                  <a:lumMod val="75000"/>
                  <a:lumOff val="25000"/>
                </a:schemeClr>
              </a:solidFill>
            </a:endParaRPr>
          </a:p>
          <a:p>
            <a:endParaRPr lang="en-US" dirty="0" smtClean="0"/>
          </a:p>
          <a:p>
            <a:endParaRPr lang="en-US" dirty="0"/>
          </a:p>
        </p:txBody>
      </p:sp>
    </p:spTree>
    <p:extLst>
      <p:ext uri="{BB962C8B-B14F-4D97-AF65-F5344CB8AC3E}">
        <p14:creationId xmlns="" xmlns:p14="http://schemas.microsoft.com/office/powerpoint/2010/main" val="4120775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dirty="0" smtClean="0"/>
              <a:t>版本发布流程</a:t>
            </a:r>
            <a:endParaRPr lang="en-US" altLang="en-US" sz="2400" dirty="0"/>
          </a:p>
        </p:txBody>
      </p:sp>
      <p:sp>
        <p:nvSpPr>
          <p:cNvPr id="7" name="内容占位符 6"/>
          <p:cNvSpPr>
            <a:spLocks noGrp="1"/>
          </p:cNvSpPr>
          <p:nvPr>
            <p:ph idx="1"/>
          </p:nvPr>
        </p:nvSpPr>
        <p:spPr>
          <a:xfrm>
            <a:off x="838200" y="836712"/>
            <a:ext cx="10515600" cy="4351338"/>
          </a:xfrm>
        </p:spPr>
        <p:txBody>
          <a:bodyPr/>
          <a:lstStyle/>
          <a:p>
            <a:pPr marL="414900" indent="-342900">
              <a:buFont typeface="+mj-lt"/>
              <a:buAutoNum type="arabicPeriod"/>
            </a:pPr>
            <a:r>
              <a:rPr lang="zh-CN" altLang="en-US" dirty="0" smtClean="0">
                <a:solidFill>
                  <a:schemeClr val="tx1"/>
                </a:solidFill>
              </a:rPr>
              <a:t>修改版本号，编译，自测试</a:t>
            </a:r>
            <a:r>
              <a:rPr lang="en-US" altLang="zh-CN" dirty="0" smtClean="0">
                <a:solidFill>
                  <a:schemeClr val="tx1"/>
                </a:solidFill>
              </a:rPr>
              <a:t>OK</a:t>
            </a:r>
          </a:p>
          <a:p>
            <a:pPr marL="414900" indent="-342900">
              <a:buFont typeface="+mj-lt"/>
              <a:buAutoNum type="arabicPeriod"/>
            </a:pPr>
            <a:r>
              <a:rPr lang="en-US" altLang="zh-CN" dirty="0" smtClean="0">
                <a:solidFill>
                  <a:schemeClr val="tx1"/>
                </a:solidFill>
              </a:rPr>
              <a:t>commit to Trunk</a:t>
            </a:r>
            <a:r>
              <a:rPr lang="zh-CN" altLang="en-US" dirty="0" smtClean="0">
                <a:solidFill>
                  <a:schemeClr val="tx1"/>
                </a:solidFill>
              </a:rPr>
              <a:t>： </a:t>
            </a:r>
            <a:r>
              <a:rPr lang="en-US" altLang="zh-CN" dirty="0">
                <a:hlinkClick r:id="rId2"/>
              </a:rPr>
              <a:t>http://</a:t>
            </a:r>
            <a:r>
              <a:rPr lang="en-US" altLang="zh-CN" dirty="0" smtClean="0">
                <a:hlinkClick r:id="rId2"/>
              </a:rPr>
              <a:t>shexsvn01/svn/Tools/trunk/Debug/Source/Download</a:t>
            </a:r>
            <a:endParaRPr lang="en-US" altLang="zh-CN" dirty="0" smtClean="0"/>
          </a:p>
          <a:p>
            <a:pPr marL="414900" indent="-342900">
              <a:buFont typeface="+mj-lt"/>
              <a:buAutoNum type="arabicPeriod"/>
            </a:pPr>
            <a:r>
              <a:rPr lang="zh-CN" altLang="en-US" dirty="0" smtClean="0">
                <a:solidFill>
                  <a:schemeClr val="tx1"/>
                </a:solidFill>
              </a:rPr>
              <a:t>打</a:t>
            </a:r>
            <a:r>
              <a:rPr lang="en-US" altLang="zh-CN" dirty="0" smtClean="0">
                <a:solidFill>
                  <a:schemeClr val="tx1"/>
                </a:solidFill>
              </a:rPr>
              <a:t>tag</a:t>
            </a:r>
            <a:r>
              <a:rPr lang="zh-CN" altLang="en-US" dirty="0" smtClean="0">
                <a:solidFill>
                  <a:schemeClr val="tx1"/>
                </a:solidFill>
              </a:rPr>
              <a:t>：</a:t>
            </a:r>
            <a:endParaRPr lang="en-US" altLang="zh-CN" dirty="0" smtClean="0">
              <a:solidFill>
                <a:schemeClr val="tx1"/>
              </a:solidFill>
            </a:endParaRPr>
          </a:p>
          <a:p>
            <a:pPr marL="240275" lvl="4">
              <a:buNone/>
            </a:pPr>
            <a:r>
              <a:rPr lang="en-US" altLang="zh-CN" dirty="0">
                <a:hlinkClick r:id="rId3"/>
              </a:rPr>
              <a:t>http://</a:t>
            </a:r>
            <a:r>
              <a:rPr lang="en-US" altLang="zh-CN" dirty="0" smtClean="0">
                <a:hlinkClick r:id="rId3"/>
              </a:rPr>
              <a:t>shexsvn01/svn/Tools/tags/2020/FACTORYDOWNLOAD</a:t>
            </a:r>
            <a:endParaRPr lang="en-US" altLang="zh-CN" dirty="0" smtClean="0"/>
          </a:p>
          <a:p>
            <a:pPr marL="240275" lvl="4">
              <a:buNone/>
            </a:pPr>
            <a:r>
              <a:rPr lang="en-US" altLang="zh-CN" dirty="0">
                <a:hlinkClick r:id="rId4"/>
              </a:rPr>
              <a:t>http://</a:t>
            </a:r>
            <a:r>
              <a:rPr lang="en-US" altLang="zh-CN" dirty="0" smtClean="0">
                <a:hlinkClick r:id="rId4"/>
              </a:rPr>
              <a:t>shexsvn01/svn/Tools/tags/2020/RESEARCHDOWNLOAD</a:t>
            </a:r>
            <a:endParaRPr lang="en-US" altLang="zh-CN" dirty="0" smtClean="0"/>
          </a:p>
          <a:p>
            <a:pPr marL="240275" lvl="4">
              <a:buNone/>
            </a:pPr>
            <a:r>
              <a:rPr lang="en-US" altLang="zh-CN" dirty="0">
                <a:hlinkClick r:id="rId5"/>
              </a:rPr>
              <a:t>http://</a:t>
            </a:r>
            <a:r>
              <a:rPr lang="en-US" altLang="zh-CN" dirty="0" smtClean="0">
                <a:hlinkClick r:id="rId5"/>
              </a:rPr>
              <a:t>shexsvn01/svn/Tools/tags/2020/UPGRADEDOWNLOAD</a:t>
            </a:r>
            <a:endParaRPr lang="en-US" altLang="zh-CN" dirty="0" smtClean="0"/>
          </a:p>
          <a:p>
            <a:pPr marL="414900" indent="-342900">
              <a:buFont typeface="+mj-lt"/>
              <a:buAutoNum type="arabicPeriod"/>
            </a:pPr>
            <a:r>
              <a:rPr lang="zh-CN" altLang="en-US" dirty="0" smtClean="0">
                <a:solidFill>
                  <a:schemeClr val="tx1"/>
                </a:solidFill>
              </a:rPr>
              <a:t>拷贝工具到</a:t>
            </a:r>
            <a:r>
              <a:rPr lang="en-US" altLang="zh-CN" dirty="0">
                <a:solidFill>
                  <a:schemeClr val="tx1"/>
                </a:solidFill>
              </a:rPr>
              <a:t>FTP</a:t>
            </a:r>
            <a:r>
              <a:rPr lang="en-US" altLang="zh-CN" dirty="0" smtClean="0">
                <a:solidFill>
                  <a:schemeClr val="tx1"/>
                </a:solidFill>
              </a:rPr>
              <a:t>: </a:t>
            </a:r>
          </a:p>
          <a:p>
            <a:pPr marL="414900" indent="-342900">
              <a:buNone/>
            </a:pPr>
            <a:r>
              <a:rPr lang="en-US" altLang="zh-CN" dirty="0" smtClean="0">
                <a:hlinkClick r:id="rId6" action="ppaction://hlinkfile"/>
              </a:rPr>
              <a:t>\\shnas01\PublicShared\ShareData\Debug_Tools\Test\2020\Download</a:t>
            </a:r>
            <a:endParaRPr lang="en-US" altLang="zh-CN" dirty="0" smtClean="0"/>
          </a:p>
          <a:p>
            <a:pPr marL="414900" indent="-342900">
              <a:buNone/>
            </a:pPr>
            <a:r>
              <a:rPr lang="en-US" altLang="zh-CN" dirty="0" smtClean="0">
                <a:hlinkClick r:id="rId7" action="ppaction://hlinkfile"/>
              </a:rPr>
              <a:t>\\shnas01\PublicShared\ShareData\Debug_Tools\HistoryVersion\2020\Download</a:t>
            </a:r>
            <a:endParaRPr lang="en-US" altLang="zh-CN" dirty="0" smtClean="0"/>
          </a:p>
          <a:p>
            <a:pPr marL="414900" indent="-342900">
              <a:buFont typeface="+mj-lt"/>
              <a:buAutoNum type="arabicPeriod" startAt="5"/>
            </a:pPr>
            <a:r>
              <a:rPr lang="zh-CN" altLang="en-US" dirty="0">
                <a:solidFill>
                  <a:schemeClr val="tx1"/>
                </a:solidFill>
              </a:rPr>
              <a:t>邮件</a:t>
            </a:r>
            <a:r>
              <a:rPr lang="zh-CN" altLang="en-US" dirty="0" smtClean="0">
                <a:solidFill>
                  <a:schemeClr val="tx1"/>
                </a:solidFill>
              </a:rPr>
              <a:t>通知 </a:t>
            </a:r>
            <a:r>
              <a:rPr lang="zh-CN" altLang="en-US" dirty="0" smtClean="0">
                <a:solidFill>
                  <a:schemeClr val="tx2">
                    <a:lumMod val="75000"/>
                    <a:lumOff val="25000"/>
                  </a:schemeClr>
                </a:solidFill>
              </a:rPr>
              <a:t>单向</a:t>
            </a:r>
            <a:r>
              <a:rPr lang="zh-CN" altLang="en-US" dirty="0">
                <a:solidFill>
                  <a:schemeClr val="tx2">
                    <a:lumMod val="75000"/>
                    <a:lumOff val="25000"/>
                  </a:schemeClr>
                </a:solidFill>
              </a:rPr>
              <a:t>东 </a:t>
            </a:r>
            <a:r>
              <a:rPr lang="en-US" altLang="zh-CN" dirty="0">
                <a:solidFill>
                  <a:schemeClr val="tx2">
                    <a:lumMod val="75000"/>
                    <a:lumOff val="25000"/>
                  </a:schemeClr>
                </a:solidFill>
              </a:rPr>
              <a:t>(Xiangdong Shan</a:t>
            </a:r>
            <a:r>
              <a:rPr lang="en-US" altLang="zh-CN" dirty="0" smtClean="0">
                <a:solidFill>
                  <a:schemeClr val="tx2">
                    <a:lumMod val="75000"/>
                    <a:lumOff val="25000"/>
                  </a:schemeClr>
                </a:solidFill>
              </a:rPr>
              <a:t>)</a:t>
            </a:r>
            <a:r>
              <a:rPr lang="zh-CN" altLang="en-US" dirty="0" smtClean="0">
                <a:solidFill>
                  <a:schemeClr val="tx1"/>
                </a:solidFill>
              </a:rPr>
              <a:t>测试</a:t>
            </a:r>
            <a:endParaRPr lang="en-US" altLang="zh-CN" dirty="0" smtClean="0">
              <a:solidFill>
                <a:schemeClr val="tx1"/>
              </a:solidFill>
            </a:endParaRPr>
          </a:p>
          <a:p>
            <a:pPr marL="414900" indent="-342900">
              <a:buFont typeface="+mj-lt"/>
              <a:buAutoNum type="arabicPeriod" startAt="5"/>
            </a:pPr>
            <a:r>
              <a:rPr lang="zh-CN" altLang="en-US" dirty="0" smtClean="0">
                <a:solidFill>
                  <a:srgbClr val="FF0000"/>
                </a:solidFill>
              </a:rPr>
              <a:t>待单向</a:t>
            </a:r>
            <a:r>
              <a:rPr lang="zh-CN" altLang="en-US" dirty="0">
                <a:solidFill>
                  <a:srgbClr val="FF0000"/>
                </a:solidFill>
              </a:rPr>
              <a:t>东 </a:t>
            </a:r>
            <a:r>
              <a:rPr lang="en-US" altLang="zh-CN" dirty="0">
                <a:solidFill>
                  <a:srgbClr val="FF0000"/>
                </a:solidFill>
              </a:rPr>
              <a:t>(Xiangdong Shan)</a:t>
            </a:r>
            <a:r>
              <a:rPr lang="zh-CN" altLang="en-US" dirty="0" smtClean="0">
                <a:solidFill>
                  <a:srgbClr val="FF0000"/>
                </a:solidFill>
              </a:rPr>
              <a:t>测试</a:t>
            </a:r>
            <a:r>
              <a:rPr lang="en-US" altLang="zh-CN" dirty="0" smtClean="0">
                <a:solidFill>
                  <a:srgbClr val="FF0000"/>
                </a:solidFill>
              </a:rPr>
              <a:t>OK</a:t>
            </a:r>
            <a:r>
              <a:rPr lang="zh-CN" altLang="en-US" dirty="0" smtClean="0">
                <a:solidFill>
                  <a:srgbClr val="FF0000"/>
                </a:solidFill>
              </a:rPr>
              <a:t>，</a:t>
            </a:r>
            <a:r>
              <a:rPr lang="en-US" altLang="zh-CN" dirty="0" smtClean="0">
                <a:solidFill>
                  <a:srgbClr val="FF0000"/>
                </a:solidFill>
              </a:rPr>
              <a:t>Copy</a:t>
            </a:r>
            <a:r>
              <a:rPr lang="zh-CN" altLang="en-US" dirty="0" smtClean="0">
                <a:solidFill>
                  <a:srgbClr val="FF0000"/>
                </a:solidFill>
              </a:rPr>
              <a:t>版本至如下路径：</a:t>
            </a:r>
            <a:endParaRPr lang="en-US" altLang="zh-CN" dirty="0" smtClean="0">
              <a:solidFill>
                <a:srgbClr val="FF0000"/>
              </a:solidFill>
            </a:endParaRPr>
          </a:p>
          <a:p>
            <a:pPr marL="414900" indent="-342900">
              <a:buNone/>
            </a:pPr>
            <a:r>
              <a:rPr lang="en-US" altLang="zh-CN" dirty="0">
                <a:solidFill>
                  <a:schemeClr val="tx2">
                    <a:lumMod val="75000"/>
                    <a:lumOff val="25000"/>
                  </a:schemeClr>
                </a:solidFill>
                <a:hlinkClick r:id="rId8" action="ppaction://hlinkfile"/>
              </a:rPr>
              <a:t>\\</a:t>
            </a:r>
            <a:r>
              <a:rPr lang="en-US" altLang="zh-CN" dirty="0" smtClean="0">
                <a:solidFill>
                  <a:schemeClr val="tx2">
                    <a:lumMod val="75000"/>
                    <a:lumOff val="25000"/>
                  </a:schemeClr>
                </a:solidFill>
                <a:hlinkClick r:id="rId8" action="ppaction://hlinkfile"/>
              </a:rPr>
              <a:t>shnas01\PublicShared\ShareData\Debug_Tools\LatestVersion\Download</a:t>
            </a:r>
            <a:endParaRPr lang="en-US" altLang="zh-CN" dirty="0" smtClean="0">
              <a:solidFill>
                <a:schemeClr val="tx2">
                  <a:lumMod val="75000"/>
                  <a:lumOff val="25000"/>
                </a:schemeClr>
              </a:solidFill>
            </a:endParaRPr>
          </a:p>
          <a:p>
            <a:pPr marL="414900" indent="-342900">
              <a:buFont typeface="+mj-lt"/>
              <a:buAutoNum type="arabicPeriod" startAt="7"/>
            </a:pPr>
            <a:r>
              <a:rPr lang="zh-CN" altLang="en-US" dirty="0" smtClean="0"/>
              <a:t>更新内网</a:t>
            </a:r>
            <a:r>
              <a:rPr lang="en-US" altLang="zh-CN" dirty="0" smtClean="0"/>
              <a:t>SVN</a:t>
            </a:r>
          </a:p>
          <a:p>
            <a:pPr marL="414900" indent="-342900">
              <a:buNone/>
            </a:pPr>
            <a:r>
              <a:rPr lang="en-US" altLang="zh-CN" dirty="0" smtClean="0">
                <a:solidFill>
                  <a:schemeClr val="tx2">
                    <a:lumMod val="75000"/>
                    <a:lumOff val="25000"/>
                  </a:schemeClr>
                </a:solidFill>
              </a:rPr>
              <a:t>A Trunk</a:t>
            </a:r>
            <a:r>
              <a:rPr lang="zh-CN" altLang="en-US" dirty="0" smtClean="0">
                <a:solidFill>
                  <a:schemeClr val="tx2">
                    <a:lumMod val="75000"/>
                    <a:lumOff val="25000"/>
                  </a:schemeClr>
                </a:solidFill>
              </a:rPr>
              <a:t>：</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9"/>
              </a:rPr>
              <a:t>http://</a:t>
            </a:r>
            <a:r>
              <a:rPr lang="en-US" altLang="zh-CN" dirty="0" smtClean="0">
                <a:solidFill>
                  <a:schemeClr val="tx2">
                    <a:lumMod val="75000"/>
                    <a:lumOff val="25000"/>
                  </a:schemeClr>
                </a:solidFill>
                <a:hlinkClick r:id="rId9"/>
              </a:rPr>
              <a:t>shsvn02/svn/tools/trunk/Release/FactoryDownload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0"/>
              </a:rPr>
              <a:t>http://</a:t>
            </a:r>
            <a:r>
              <a:rPr lang="en-US" altLang="zh-CN" dirty="0" smtClean="0">
                <a:solidFill>
                  <a:schemeClr val="tx2">
                    <a:lumMod val="75000"/>
                    <a:lumOff val="25000"/>
                  </a:schemeClr>
                </a:solidFill>
                <a:hlinkClick r:id="rId10"/>
              </a:rPr>
              <a:t>shsvn02/svn/tools/trunk/Release/ResearchDownload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1"/>
              </a:rPr>
              <a:t>http://</a:t>
            </a:r>
            <a:r>
              <a:rPr lang="en-US" altLang="zh-CN" dirty="0" smtClean="0">
                <a:solidFill>
                  <a:schemeClr val="tx2">
                    <a:lumMod val="75000"/>
                    <a:lumOff val="25000"/>
                  </a:schemeClr>
                </a:solidFill>
                <a:hlinkClick r:id="rId11"/>
              </a:rPr>
              <a:t>shsvn02/svn/tools/trunk/Release/UpgradeDownload</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rPr>
              <a:t>B TAG</a:t>
            </a:r>
            <a:r>
              <a:rPr lang="en-US" altLang="zh-CN" dirty="0" smtClean="0">
                <a:solidFill>
                  <a:schemeClr val="tx2">
                    <a:lumMod val="75000"/>
                    <a:lumOff val="25000"/>
                  </a:schemeClr>
                </a:solidFill>
              </a:rPr>
              <a:t>:</a:t>
            </a:r>
          </a:p>
          <a:p>
            <a:pPr marL="414900" indent="-342900">
              <a:buNone/>
            </a:pPr>
            <a:r>
              <a:rPr lang="en-US" altLang="zh-CN" dirty="0" smtClean="0">
                <a:solidFill>
                  <a:schemeClr val="tx2">
                    <a:lumMod val="75000"/>
                    <a:lumOff val="25000"/>
                  </a:schemeClr>
                </a:solidFill>
                <a:hlinkClick r:id="rId12"/>
              </a:rPr>
              <a:t>http://shsvn02/svn/tools/tag/2020/Tool/Download/RESEARCHDOWNLOAD</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3"/>
              </a:rPr>
              <a:t>http://</a:t>
            </a:r>
            <a:r>
              <a:rPr lang="en-US" altLang="zh-CN" dirty="0" smtClean="0">
                <a:solidFill>
                  <a:schemeClr val="tx2">
                    <a:lumMod val="75000"/>
                    <a:lumOff val="25000"/>
                  </a:schemeClr>
                </a:solidFill>
                <a:hlinkClick r:id="rId13"/>
              </a:rPr>
              <a:t>shsvn02/svn/tools/tag/2020/Tool/Download/FACTORYDOWNLOAD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2"/>
              </a:rPr>
              <a:t>http://</a:t>
            </a:r>
            <a:r>
              <a:rPr lang="en-US" altLang="zh-CN" dirty="0" smtClean="0">
                <a:solidFill>
                  <a:schemeClr val="tx2">
                    <a:lumMod val="75000"/>
                    <a:lumOff val="25000"/>
                  </a:schemeClr>
                </a:solidFill>
                <a:hlinkClick r:id="rId12"/>
              </a:rPr>
              <a:t>shsvn02/svn/tools/tag/2020/Tool/Download/UPGRADEDOWNLOAD</a:t>
            </a:r>
            <a:endParaRPr lang="en-US" altLang="zh-CN" dirty="0">
              <a:solidFill>
                <a:schemeClr val="tx2">
                  <a:lumMod val="75000"/>
                  <a:lumOff val="25000"/>
                </a:schemeClr>
              </a:solidFill>
            </a:endParaRPr>
          </a:p>
          <a:p>
            <a:pPr marL="414900" indent="-342900">
              <a:buFont typeface="+mj-lt"/>
              <a:buAutoNum type="arabicPeriod" startAt="8"/>
            </a:pPr>
            <a:r>
              <a:rPr lang="zh-CN" altLang="en-US" dirty="0" smtClean="0">
                <a:solidFill>
                  <a:schemeClr val="tx2">
                    <a:lumMod val="75000"/>
                    <a:lumOff val="25000"/>
                  </a:schemeClr>
                </a:solidFill>
              </a:rPr>
              <a:t>修改如下文件夹属性：</a:t>
            </a:r>
            <a:r>
              <a:rPr lang="en-US" altLang="zh-CN" dirty="0" err="1" smtClean="0">
                <a:solidFill>
                  <a:schemeClr val="tx2">
                    <a:lumMod val="75000"/>
                    <a:lumOff val="25000"/>
                  </a:schemeClr>
                </a:solidFill>
              </a:rPr>
              <a:t>svn:externals</a:t>
            </a:r>
            <a:r>
              <a:rPr lang="en-US" altLang="zh-CN" dirty="0" smtClean="0">
                <a:solidFill>
                  <a:schemeClr val="tx2">
                    <a:lumMod val="75000"/>
                    <a:lumOff val="25000"/>
                  </a:schemeClr>
                </a:solidFill>
              </a:rPr>
              <a:t> , </a:t>
            </a:r>
            <a:r>
              <a:rPr lang="zh-CN" altLang="en-US" dirty="0" smtClean="0">
                <a:solidFill>
                  <a:schemeClr val="tx2">
                    <a:lumMod val="75000"/>
                    <a:lumOff val="25000"/>
                  </a:schemeClr>
                </a:solidFill>
              </a:rPr>
              <a:t>即</a:t>
            </a:r>
            <a:r>
              <a:rPr lang="en-US" altLang="zh-CN" dirty="0" err="1" smtClean="0">
                <a:solidFill>
                  <a:schemeClr val="tx2">
                    <a:lumMod val="75000"/>
                    <a:lumOff val="25000"/>
                  </a:schemeClr>
                </a:solidFill>
              </a:rPr>
              <a:t>ResearchDownload</a:t>
            </a:r>
            <a:r>
              <a:rPr lang="zh-CN" altLang="en-US" dirty="0" smtClean="0">
                <a:solidFill>
                  <a:schemeClr val="tx2">
                    <a:lumMod val="75000"/>
                    <a:lumOff val="25000"/>
                  </a:schemeClr>
                </a:solidFill>
              </a:rPr>
              <a:t>链接</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4"/>
              </a:rPr>
              <a:t>http://</a:t>
            </a:r>
            <a:r>
              <a:rPr lang="en-US" altLang="zh-CN" dirty="0" smtClean="0">
                <a:solidFill>
                  <a:schemeClr val="tx2">
                    <a:lumMod val="75000"/>
                    <a:lumOff val="25000"/>
                  </a:schemeClr>
                </a:solidFill>
                <a:hlinkClick r:id="rId14"/>
              </a:rPr>
              <a:t>shsvn02/svn/tools/trunk/Tools</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4"/>
              </a:rPr>
              <a:t>http://</a:t>
            </a:r>
            <a:r>
              <a:rPr lang="en-US" altLang="zh-CN" dirty="0" smtClean="0">
                <a:solidFill>
                  <a:schemeClr val="tx2">
                    <a:lumMod val="75000"/>
                    <a:lumOff val="25000"/>
                  </a:schemeClr>
                </a:solidFill>
                <a:hlinkClick r:id="rId14"/>
              </a:rPr>
              <a:t>shsvn02/svn/tools/trunk/Tools</a:t>
            </a:r>
            <a:r>
              <a:rPr lang="en-US" altLang="zh-CN" dirty="0" smtClean="0">
                <a:solidFill>
                  <a:schemeClr val="tx2">
                    <a:lumMod val="75000"/>
                    <a:lumOff val="25000"/>
                  </a:schemeClr>
                </a:solidFill>
              </a:rPr>
              <a:t>V1</a:t>
            </a:r>
            <a:endParaRPr lang="en-US" altLang="zh-CN" dirty="0">
              <a:solidFill>
                <a:schemeClr val="tx2">
                  <a:lumMod val="75000"/>
                  <a:lumOff val="25000"/>
                </a:schemeClr>
              </a:solidFill>
            </a:endParaRPr>
          </a:p>
          <a:p>
            <a:pPr marL="414900" indent="-342900">
              <a:buNone/>
            </a:pPr>
            <a:endParaRPr lang="en-US" altLang="zh-CN" dirty="0">
              <a:solidFill>
                <a:schemeClr val="tx2">
                  <a:lumMod val="75000"/>
                  <a:lumOff val="25000"/>
                </a:schemeClr>
              </a:solidFill>
            </a:endParaRPr>
          </a:p>
          <a:p>
            <a:pPr marL="414900" indent="-342900">
              <a:buNone/>
            </a:pPr>
            <a:endParaRPr lang="en-US" altLang="zh-CN" dirty="0" smtClean="0">
              <a:solidFill>
                <a:schemeClr val="tx2">
                  <a:lumMod val="75000"/>
                  <a:lumOff val="25000"/>
                </a:schemeClr>
              </a:solidFill>
            </a:endParaRPr>
          </a:p>
          <a:p>
            <a:pPr>
              <a:buNone/>
            </a:pPr>
            <a:endParaRPr lang="en-US" altLang="zh-CN" dirty="0" smtClean="0"/>
          </a:p>
          <a:p>
            <a:pPr>
              <a:buNone/>
            </a:pPr>
            <a:endParaRPr lang="en-US" altLang="zh-CN" dirty="0" smtClean="0"/>
          </a:p>
          <a:p>
            <a:endParaRPr lang="en-US" dirty="0"/>
          </a:p>
        </p:txBody>
      </p:sp>
    </p:spTree>
    <p:extLst>
      <p:ext uri="{BB962C8B-B14F-4D97-AF65-F5344CB8AC3E}">
        <p14:creationId xmlns="" xmlns:p14="http://schemas.microsoft.com/office/powerpoint/2010/main" val="4120775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20425"/>
            <a:ext cx="7364506" cy="535828"/>
          </a:xfrm>
        </p:spPr>
        <p:txBody>
          <a:bodyPr>
            <a:normAutofit/>
          </a:bodyPr>
          <a:lstStyle/>
          <a:p>
            <a:r>
              <a:rPr lang="zh-CN" altLang="en-US" sz="2400" dirty="0" smtClean="0"/>
              <a:t>遗留问题 </a:t>
            </a:r>
            <a:r>
              <a:rPr lang="en-US" altLang="zh-CN" sz="2400" dirty="0" smtClean="0"/>
              <a:t>1</a:t>
            </a:r>
            <a:r>
              <a:rPr lang="zh-CN" altLang="en-US" sz="2400" dirty="0" smtClean="0"/>
              <a:t>：软件版本号校验功能</a:t>
            </a:r>
            <a:endParaRPr lang="en-US" altLang="en-US" sz="2400" dirty="0"/>
          </a:p>
        </p:txBody>
      </p:sp>
      <p:sp>
        <p:nvSpPr>
          <p:cNvPr id="7" name="文本框 6"/>
          <p:cNvSpPr txBox="1"/>
          <p:nvPr/>
        </p:nvSpPr>
        <p:spPr>
          <a:xfrm>
            <a:off x="479376" y="964079"/>
            <a:ext cx="11521280" cy="8863965"/>
          </a:xfrm>
          <a:prstGeom prst="rect">
            <a:avLst/>
          </a:prstGeom>
          <a:noFill/>
        </p:spPr>
        <p:txBody>
          <a:bodyPr wrap="square" rtlCol="0">
            <a:spAutoFit/>
          </a:bodyPr>
          <a:lstStyle/>
          <a:p>
            <a:r>
              <a:rPr lang="zh-CN" altLang="zh-CN" b="1" dirty="0" smtClean="0"/>
              <a:t>背景：</a:t>
            </a:r>
          </a:p>
          <a:p>
            <a:r>
              <a:rPr lang="zh-CN" altLang="zh-CN" sz="1400" dirty="0" smtClean="0"/>
              <a:t>此功能原为单一客户所提需求，但是</a:t>
            </a:r>
            <a:r>
              <a:rPr lang="en-US" altLang="zh-CN" sz="1400" dirty="0" err="1" smtClean="0"/>
              <a:t>Sheng.Zhu</a:t>
            </a:r>
            <a:r>
              <a:rPr lang="zh-CN" altLang="zh-CN" sz="1400" dirty="0" smtClean="0"/>
              <a:t>那边评估下来有一定的通用性，所以在火凤凰二期里按通用性需求做。</a:t>
            </a:r>
          </a:p>
          <a:p>
            <a:r>
              <a:rPr lang="en-US" altLang="zh-CN" dirty="0" smtClean="0"/>
              <a:t> </a:t>
            </a:r>
            <a:endParaRPr lang="zh-CN" altLang="zh-CN" dirty="0" smtClean="0"/>
          </a:p>
          <a:p>
            <a:r>
              <a:rPr lang="en-US" altLang="zh-CN" b="1" dirty="0" smtClean="0"/>
              <a:t>SRS / HLD</a:t>
            </a:r>
            <a:r>
              <a:rPr lang="zh-CN" altLang="zh-CN" b="1" dirty="0" smtClean="0"/>
              <a:t>路径：</a:t>
            </a:r>
          </a:p>
          <a:p>
            <a:r>
              <a:rPr lang="en-US" altLang="zh-CN" b="1" u="sng" dirty="0" smtClean="0">
                <a:hlinkClick r:id="rId2"/>
              </a:rPr>
              <a:t>Bug 1175305</a:t>
            </a:r>
            <a:r>
              <a:rPr lang="en-US" altLang="zh-CN" dirty="0" smtClean="0"/>
              <a:t> - </a:t>
            </a:r>
            <a:r>
              <a:rPr lang="zh-CN" altLang="zh-CN" dirty="0" smtClean="0"/>
              <a:t>【</a:t>
            </a:r>
            <a:r>
              <a:rPr lang="en-US" altLang="zh-CN" dirty="0" err="1" smtClean="0"/>
              <a:t>FirePhoenixII</a:t>
            </a:r>
            <a:r>
              <a:rPr lang="en-US" altLang="zh-CN" dirty="0" smtClean="0"/>
              <a:t> </a:t>
            </a:r>
            <a:r>
              <a:rPr lang="zh-CN" altLang="zh-CN" dirty="0" smtClean="0"/>
              <a:t>】【</a:t>
            </a:r>
            <a:r>
              <a:rPr lang="en-US" altLang="zh-CN" dirty="0" smtClean="0"/>
              <a:t>ARID: DT_2020</a:t>
            </a:r>
            <a:r>
              <a:rPr lang="zh-CN" altLang="zh-CN" dirty="0" smtClean="0"/>
              <a:t>】下载模式也能读取软件版本号 </a:t>
            </a:r>
          </a:p>
          <a:p>
            <a:r>
              <a:rPr lang="en-US" altLang="zh-CN" u="sng" dirty="0" smtClean="0">
                <a:hlinkClick r:id="rId3"/>
              </a:rPr>
              <a:t>http://shexsvn01/svn/HW/00 HW_DEPT/07 HW_DT/01. </a:t>
            </a:r>
            <a:r>
              <a:rPr lang="en-US" altLang="zh-CN" u="sng" dirty="0" err="1" smtClean="0">
                <a:hlinkClick r:id="rId3"/>
              </a:rPr>
              <a:t>项目管理</a:t>
            </a:r>
            <a:r>
              <a:rPr lang="en-US" altLang="zh-CN" u="sng" dirty="0" smtClean="0">
                <a:hlinkClick r:id="rId3"/>
              </a:rPr>
              <a:t>/1.2_项目交付/1.2.14._火凤凰二期/Documents/HLD/Tools/ 火凤凰_下载模式读取软件版本_软件概要设计.docx</a:t>
            </a:r>
            <a:r>
              <a:rPr lang="en-US" altLang="zh-CN" dirty="0" smtClean="0"/>
              <a:t> </a:t>
            </a:r>
            <a:endParaRPr lang="zh-CN" altLang="zh-CN" dirty="0" smtClean="0"/>
          </a:p>
          <a:p>
            <a:r>
              <a:rPr lang="en-US" altLang="zh-CN" u="sng" dirty="0" smtClean="0">
                <a:hlinkClick r:id="rId4"/>
              </a:rPr>
              <a:t>http://shexsvn01/svn/HW/00 HW_DEPT/07 HW_DT/01. </a:t>
            </a:r>
            <a:r>
              <a:rPr lang="en-US" altLang="zh-CN" u="sng" dirty="0" err="1" smtClean="0">
                <a:hlinkClick r:id="rId4"/>
              </a:rPr>
              <a:t>项目管理</a:t>
            </a:r>
            <a:r>
              <a:rPr lang="en-US" altLang="zh-CN" u="sng" dirty="0" smtClean="0">
                <a:hlinkClick r:id="rId4"/>
              </a:rPr>
              <a:t>/1.2_项目交付/1.2.14._火凤凰二期/Documents/SRS/Tools/ 火凤凰_下载模式读取软件版本_软件需求规格说明书.docx</a:t>
            </a:r>
            <a:r>
              <a:rPr lang="en-US" altLang="zh-CN" dirty="0" smtClean="0"/>
              <a:t> </a:t>
            </a:r>
            <a:endParaRPr lang="zh-CN" altLang="zh-CN" dirty="0" smtClean="0"/>
          </a:p>
          <a:p>
            <a:r>
              <a:rPr lang="en-US" altLang="zh-CN" dirty="0" smtClean="0"/>
              <a:t>  </a:t>
            </a:r>
            <a:endParaRPr lang="zh-CN" altLang="zh-CN" dirty="0" smtClean="0"/>
          </a:p>
          <a:p>
            <a:r>
              <a:rPr lang="zh-CN" altLang="zh-CN" b="1" dirty="0" smtClean="0"/>
              <a:t>现状：</a:t>
            </a:r>
          </a:p>
          <a:p>
            <a:r>
              <a:rPr lang="zh-CN" altLang="zh-CN" sz="1400" dirty="0" smtClean="0"/>
              <a:t>之前按照</a:t>
            </a:r>
            <a:r>
              <a:rPr lang="en-US" altLang="zh-CN" sz="1400" dirty="0" smtClean="0"/>
              <a:t>HLD</a:t>
            </a:r>
            <a:r>
              <a:rPr lang="zh-CN" altLang="zh-CN" sz="1400" dirty="0" smtClean="0"/>
              <a:t>完成代码编写准备联调以后，</a:t>
            </a:r>
            <a:r>
              <a:rPr lang="en-US" altLang="zh-CN" sz="1400" dirty="0" smtClean="0"/>
              <a:t>BM</a:t>
            </a:r>
            <a:r>
              <a:rPr lang="zh-CN" altLang="zh-CN" sz="1400" dirty="0" smtClean="0"/>
              <a:t>侧（需要制作带</a:t>
            </a:r>
            <a:r>
              <a:rPr lang="en-US" altLang="zh-CN" sz="1400" dirty="0" err="1" smtClean="0"/>
              <a:t>Vpac</a:t>
            </a:r>
            <a:r>
              <a:rPr lang="zh-CN" altLang="zh-CN" sz="1400" dirty="0" smtClean="0"/>
              <a:t>文件的</a:t>
            </a:r>
            <a:r>
              <a:rPr lang="en-US" altLang="zh-CN" sz="1400" dirty="0" err="1" smtClean="0"/>
              <a:t>pac</a:t>
            </a:r>
            <a:r>
              <a:rPr lang="zh-CN" altLang="zh-CN" sz="1400" dirty="0" smtClean="0"/>
              <a:t>包）告知未获悉此需求，重新进行评估以后，以工作量大为缘由，进行了需求变更，提出以复用</a:t>
            </a:r>
            <a:r>
              <a:rPr lang="en-US" altLang="zh-CN" sz="1400" dirty="0" err="1" smtClean="0"/>
              <a:t>pac</a:t>
            </a:r>
            <a:r>
              <a:rPr lang="zh-CN" altLang="zh-CN" sz="1400" dirty="0" smtClean="0"/>
              <a:t>文件头中的</a:t>
            </a:r>
            <a:r>
              <a:rPr lang="en-US" altLang="zh-CN" sz="1400" dirty="0" err="1" smtClean="0"/>
              <a:t>szPrdVersion</a:t>
            </a:r>
            <a:r>
              <a:rPr lang="zh-CN" altLang="zh-CN" sz="1400" dirty="0" smtClean="0"/>
              <a:t>信息取代新增</a:t>
            </a:r>
            <a:r>
              <a:rPr lang="en-US" altLang="zh-CN" sz="1400" dirty="0" err="1" smtClean="0"/>
              <a:t>Vpac</a:t>
            </a:r>
            <a:r>
              <a:rPr lang="zh-CN" altLang="zh-CN" sz="1400" dirty="0" smtClean="0"/>
              <a:t>文件的方式来实现。</a:t>
            </a:r>
          </a:p>
          <a:p>
            <a:r>
              <a:rPr lang="zh-CN" altLang="zh-CN" sz="1400" dirty="0" smtClean="0"/>
              <a:t>此变更方案评估的时候，未考虑到老平台兼容的问题，导致目前此方案在</a:t>
            </a:r>
            <a:r>
              <a:rPr lang="en-US" altLang="zh-CN" sz="1400" dirty="0" smtClean="0"/>
              <a:t>T117</a:t>
            </a:r>
            <a:r>
              <a:rPr lang="zh-CN" altLang="zh-CN" sz="1400" dirty="0" smtClean="0"/>
              <a:t>等不支持新</a:t>
            </a:r>
            <a:r>
              <a:rPr lang="en-US" altLang="zh-CN" sz="1400" dirty="0" smtClean="0"/>
              <a:t>BSL</a:t>
            </a:r>
            <a:r>
              <a:rPr lang="zh-CN" altLang="zh-CN" sz="1400" dirty="0" smtClean="0"/>
              <a:t>命令（</a:t>
            </a:r>
            <a:r>
              <a:rPr lang="en-US" altLang="zh-CN" sz="1400" dirty="0" smtClean="0"/>
              <a:t>0x2F</a:t>
            </a:r>
            <a:r>
              <a:rPr lang="zh-CN" altLang="zh-CN" sz="1400" dirty="0" smtClean="0"/>
              <a:t>）的平台，</a:t>
            </a:r>
            <a:r>
              <a:rPr lang="en-US" altLang="zh-CN" sz="1400" dirty="0" smtClean="0"/>
              <a:t>_</a:t>
            </a:r>
            <a:r>
              <a:rPr lang="en-US" altLang="zh-CN" sz="1400" dirty="0" err="1" smtClean="0"/>
              <a:t>WriteVpac</a:t>
            </a:r>
            <a:r>
              <a:rPr lang="en-US" altLang="zh-CN" sz="1400" dirty="0" smtClean="0"/>
              <a:t>_</a:t>
            </a:r>
            <a:r>
              <a:rPr lang="zh-CN" altLang="zh-CN" sz="1400" dirty="0" smtClean="0"/>
              <a:t>流程设备侧不响应</a:t>
            </a:r>
            <a:r>
              <a:rPr lang="en-US" altLang="zh-CN" sz="1400" dirty="0" smtClean="0"/>
              <a:t>0x2F</a:t>
            </a:r>
            <a:r>
              <a:rPr lang="zh-CN" altLang="zh-CN" sz="1400" dirty="0" smtClean="0"/>
              <a:t>命令，并且后续正常命令也不响应的问题，正常测试通过的平台：</a:t>
            </a:r>
            <a:r>
              <a:rPr lang="en-US" altLang="zh-CN" sz="1400" dirty="0" smtClean="0"/>
              <a:t>UMS512</a:t>
            </a:r>
            <a:r>
              <a:rPr lang="zh-CN" altLang="zh-CN" sz="1400" dirty="0" smtClean="0"/>
              <a:t>在</a:t>
            </a:r>
            <a:r>
              <a:rPr lang="en-US" altLang="zh-CN" sz="1400" dirty="0" smtClean="0"/>
              <a:t>FDL2</a:t>
            </a:r>
            <a:r>
              <a:rPr lang="zh-CN" altLang="zh-CN" sz="1400" dirty="0" smtClean="0"/>
              <a:t>未支持的场合，会返回</a:t>
            </a:r>
            <a:r>
              <a:rPr lang="en-US" altLang="zh-CN" sz="1400" dirty="0" smtClean="0"/>
              <a:t>0xFE(Software has not supported this feature)</a:t>
            </a:r>
            <a:r>
              <a:rPr lang="zh-CN" altLang="zh-CN" sz="1400" dirty="0" smtClean="0"/>
              <a:t>。</a:t>
            </a:r>
          </a:p>
          <a:p>
            <a:endParaRPr lang="en-US" altLang="zh-CN" dirty="0" smtClean="0">
              <a:latin typeface="+mj-ea"/>
              <a:ea typeface="+mj-ea"/>
            </a:endParaRPr>
          </a:p>
          <a:p>
            <a:r>
              <a:rPr lang="zh-CN" altLang="en-US" b="1" dirty="0" smtClean="0"/>
              <a:t>需求变更方案待确定</a:t>
            </a:r>
            <a:r>
              <a:rPr lang="zh-CN" altLang="en-US" sz="1400" b="1" dirty="0" smtClean="0"/>
              <a:t>：</a:t>
            </a:r>
            <a:endParaRPr lang="en-US" altLang="zh-CN" sz="1400" b="1" dirty="0" smtClean="0"/>
          </a:p>
          <a:p>
            <a:r>
              <a:rPr lang="zh-CN" altLang="zh-CN" sz="1200" dirty="0" smtClean="0"/>
              <a:t>方案一，</a:t>
            </a:r>
            <a:r>
              <a:rPr lang="en-US" altLang="zh-CN" sz="1200" dirty="0" smtClean="0"/>
              <a:t>PAC</a:t>
            </a:r>
            <a:r>
              <a:rPr lang="zh-CN" altLang="zh-CN" sz="1200" dirty="0" smtClean="0"/>
              <a:t>包头新增字段，用于在存储产品版本号</a:t>
            </a:r>
            <a:r>
              <a:rPr lang="zh-CN" altLang="en-US" sz="1200" dirty="0" smtClean="0"/>
              <a:t>。</a:t>
            </a:r>
            <a:endParaRPr lang="zh-CN" altLang="zh-CN" sz="1200" dirty="0" smtClean="0"/>
          </a:p>
          <a:p>
            <a:r>
              <a:rPr lang="zh-CN" altLang="zh-CN" sz="1200" dirty="0" smtClean="0"/>
              <a:t>方案二，还是使用设计文档里使用的方法，即使用</a:t>
            </a:r>
            <a:r>
              <a:rPr lang="en-US" altLang="zh-CN" sz="1200" dirty="0" err="1" smtClean="0"/>
              <a:t>Vpac</a:t>
            </a:r>
            <a:r>
              <a:rPr lang="zh-CN" altLang="zh-CN" sz="1200" dirty="0" smtClean="0"/>
              <a:t>文件存储产品版本号。</a:t>
            </a:r>
            <a:endParaRPr lang="en-US" altLang="zh-CN" sz="1200" dirty="0" smtClean="0"/>
          </a:p>
          <a:p>
            <a:r>
              <a:rPr lang="zh-CN" altLang="en-US" sz="1200" dirty="0" smtClean="0"/>
              <a:t>方案三，复用</a:t>
            </a:r>
            <a:r>
              <a:rPr lang="en-US" altLang="zh-CN" sz="1200" dirty="0" smtClean="0"/>
              <a:t>Pac</a:t>
            </a:r>
            <a:r>
              <a:rPr lang="zh-CN" altLang="en-US" sz="1200" dirty="0" smtClean="0"/>
              <a:t>头信息中的</a:t>
            </a:r>
            <a:r>
              <a:rPr lang="en-US" altLang="zh-CN" sz="1200" dirty="0" err="1" smtClean="0"/>
              <a:t>dwReserved</a:t>
            </a:r>
            <a:r>
              <a:rPr lang="zh-CN" altLang="en-US" sz="1200" dirty="0" smtClean="0"/>
              <a:t>字段来存储产品版本号。</a:t>
            </a:r>
            <a:endParaRPr lang="zh-CN" altLang="zh-CN" sz="1200" dirty="0" smtClean="0"/>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a:latin typeface="Calibri" panose="020F0502020204030204" pitchFamily="34" charset="0"/>
              <a:ea typeface="楷体" panose="02010609060101010101" pitchFamily="49" charset="-122"/>
            </a:endParaRPr>
          </a:p>
        </p:txBody>
      </p:sp>
    </p:spTree>
    <p:extLst>
      <p:ext uri="{BB962C8B-B14F-4D97-AF65-F5344CB8AC3E}">
        <p14:creationId xmlns="" xmlns:p14="http://schemas.microsoft.com/office/powerpoint/2010/main" val="3316931027"/>
      </p:ext>
    </p:extLst>
  </p:cSld>
  <p:clrMapOvr>
    <a:masterClrMapping/>
  </p:clrMapOvr>
</p:sld>
</file>

<file path=ppt/theme/theme1.xml><?xml version="1.0" encoding="utf-8"?>
<a:theme xmlns:a="http://schemas.openxmlformats.org/drawingml/2006/main" name="Office 主题">
  <a:themeElements>
    <a:clrScheme name="UNISOC">
      <a:dk1>
        <a:srgbClr val="1F1F1F"/>
      </a:dk1>
      <a:lt1>
        <a:sysClr val="window" lastClr="FFFFFF"/>
      </a:lt1>
      <a:dk2>
        <a:srgbClr val="002060"/>
      </a:dk2>
      <a:lt2>
        <a:srgbClr val="F2F2F2"/>
      </a:lt2>
      <a:accent1>
        <a:srgbClr val="800080"/>
      </a:accent1>
      <a:accent2>
        <a:srgbClr val="C0504D"/>
      </a:accent2>
      <a:accent3>
        <a:srgbClr val="9BBB59"/>
      </a:accent3>
      <a:accent4>
        <a:srgbClr val="3C3C3C"/>
      </a:accent4>
      <a:accent5>
        <a:srgbClr val="4BACC6"/>
      </a:accent5>
      <a:accent6>
        <a:srgbClr val="F79646"/>
      </a:accent6>
      <a:hlink>
        <a:srgbClr val="002D89"/>
      </a:hlink>
      <a:folHlink>
        <a:srgbClr val="7030A0"/>
      </a:folHlink>
    </a:clrScheme>
    <a:fontScheme name="UNISOC 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UNISOC HWE PPT Template_V1.4" id="{E36774C3-A743-435F-93EF-E358D43A3F5A}" vid="{79A0DBC5-B164-4EBA-8096-B2F3E84DCB42}"/>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emplate_x0020_Type xmlns="6d623229-2503-4128-aed4-6bb1eef2e2bc">z. Others</Template_x0020_Type>
    <Owner xmlns="6d623229-2503-4128-aed4-6bb1eef2e2bc">
      <UserInfo>
        <DisplayName>Yongkun Guo (郭永昆)</DisplayName>
        <AccountId>20</AccountId>
        <AccountType/>
      </UserInfo>
    </Owner>
    <Reviewer xmlns="6d623229-2503-4128-aed4-6bb1eef2e2bc">
      <UserInfo>
        <DisplayName>Robin Zhang (张骏华)</DisplayName>
        <AccountId>18</AccountId>
        <AccountType/>
      </UserInfo>
    </Reviewer>
    <Status xmlns="6d623229-2503-4128-aed4-6bb1eef2e2bc">Approved</Status>
    <CMMI_x0020_Level xmlns="6d623229-2503-4128-aed4-6bb1eef2e2bc" xsi:nil="true"/>
    <PA xmlns="6d623229-2503-4128-aed4-6bb1eef2e2b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29031F2A3567346A3CBEA7E3FD91E6D" ma:contentTypeVersion="7" ma:contentTypeDescription="Create a new document." ma:contentTypeScope="" ma:versionID="4120e29d901e8ba83906785630feeb4d">
  <xsd:schema xmlns:xsd="http://www.w3.org/2001/XMLSchema" xmlns:xs="http://www.w3.org/2001/XMLSchema" xmlns:p="http://schemas.microsoft.com/office/2006/metadata/properties" xmlns:ns2="6d623229-2503-4128-aed4-6bb1eef2e2bc" targetNamespace="http://schemas.microsoft.com/office/2006/metadata/properties" ma:root="true" ma:fieldsID="bcd87eff15858a8cd72aa7855ee5d942" ns2:_="">
    <xsd:import namespace="6d623229-2503-4128-aed4-6bb1eef2e2bc"/>
    <xsd:element name="properties">
      <xsd:complexType>
        <xsd:sequence>
          <xsd:element name="documentManagement">
            <xsd:complexType>
              <xsd:all>
                <xsd:element ref="ns2:Status"/>
                <xsd:element ref="ns2:Reviewer"/>
                <xsd:element ref="ns2:Template_x0020_Type"/>
                <xsd:element ref="ns2:Owner"/>
                <xsd:element ref="ns2:PA" minOccurs="0"/>
                <xsd:element ref="ns2:CMMI_x0020_Lev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3229-2503-4128-aed4-6bb1eef2e2bc" elementFormDefault="qualified">
    <xsd:import namespace="http://schemas.microsoft.com/office/2006/documentManagement/types"/>
    <xsd:import namespace="http://schemas.microsoft.com/office/infopath/2007/PartnerControls"/>
    <xsd:element name="Status" ma:index="8" ma:displayName="Status" ma:default="Pending" ma:format="Dropdown" ma:internalName="Status">
      <xsd:simpleType>
        <xsd:restriction base="dms:Choice">
          <xsd:enumeration value="Pending"/>
          <xsd:enumeration value="Approved"/>
        </xsd:restriction>
      </xsd:simpleType>
    </xsd:element>
    <xsd:element name="Reviewer" ma:index="9" ma:displayName="Reviewer" ma:list="UserInfo" ma:SharePointGroup="0" ma:internalName="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Template_x0020_Type" ma:index="10" ma:displayName="Template Type" ma:format="Dropdown" ma:internalName="Template_x0020_Type">
      <xsd:simpleType>
        <xsd:restriction base="dms:Choice">
          <xsd:enumeration value="1. Shell and Mechanical"/>
          <xsd:enumeration value="2. HW Chip Design"/>
          <xsd:enumeration value="3. HW Board Requirement"/>
          <xsd:enumeration value="4. HW Board Design"/>
          <xsd:enumeration value="5. HW  Test Case"/>
          <xsd:enumeration value="6. HW Pilot Support"/>
          <xsd:enumeration value="7. HW Test"/>
          <xsd:enumeration value="8. HW Maintainence"/>
          <xsd:enumeration value="a. Customer File"/>
          <xsd:enumeration value="z. Others"/>
        </xsd:restriction>
      </xsd:simpleType>
    </xsd:element>
    <xsd:element name="Owner" ma:index="11" ma:displayName="Owner" ma:list="UserInfo" ma:SharePointGroup="0" ma:internalName="Owner"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A" ma:index="12" nillable="true" ma:displayName="PA" ma:internalName="PA">
      <xsd:simpleType>
        <xsd:restriction base="dms:Text">
          <xsd:maxLength value="255"/>
        </xsd:restriction>
      </xsd:simpleType>
    </xsd:element>
    <xsd:element name="CMMI_x0020_Level" ma:index="13" nillable="true" ma:displayName="CMMI Level" ma:internalName="CMMI_x0020_Level">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D83A9F-9631-43CD-92F4-221921203797}">
  <ds:schemaRefs>
    <ds:schemaRef ds:uri="http://schemas.microsoft.com/sharepoint/v3/contenttype/forms"/>
  </ds:schemaRefs>
</ds:datastoreItem>
</file>

<file path=customXml/itemProps2.xml><?xml version="1.0" encoding="utf-8"?>
<ds:datastoreItem xmlns:ds="http://schemas.openxmlformats.org/officeDocument/2006/customXml" ds:itemID="{F3D99A8E-62B0-4D02-A52A-A0B7B2AE1C1A}">
  <ds:schemaRef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purl.org/dc/dcmitype/"/>
    <ds:schemaRef ds:uri="http://purl.org/dc/terms/"/>
    <ds:schemaRef ds:uri="http://www.w3.org/XML/1998/namespace"/>
    <ds:schemaRef ds:uri="http://schemas.microsoft.com/office/infopath/2007/PartnerControls"/>
    <ds:schemaRef ds:uri="6d623229-2503-4128-aed4-6bb1eef2e2bc"/>
  </ds:schemaRefs>
</ds:datastoreItem>
</file>

<file path=customXml/itemProps3.xml><?xml version="1.0" encoding="utf-8"?>
<ds:datastoreItem xmlns:ds="http://schemas.openxmlformats.org/officeDocument/2006/customXml" ds:itemID="{2E1DB625-0C03-4AC9-AC35-922A31F4A3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623229-2503-4128-aed4-6bb1eef2e2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UNISOC HWE PPT Template_V1.4</Template>
  <TotalTime>9062</TotalTime>
  <Pages>0</Pages>
  <Words>1047</Words>
  <Characters>0</Characters>
  <Application>Microsoft Office PowerPoint</Application>
  <DocSecurity>0</DocSecurity>
  <PresentationFormat>自定义</PresentationFormat>
  <Lines>0</Lines>
  <Paragraphs>183</Paragraphs>
  <Slides>12</Slides>
  <Notes>2</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幻灯片 1</vt:lpstr>
      <vt:lpstr>幻灯片 2</vt:lpstr>
      <vt:lpstr>FactoryDownload/UpgradeDownload/ResearchDownload区别</vt:lpstr>
      <vt:lpstr>FAQ整理</vt:lpstr>
      <vt:lpstr>FAQ整理</vt:lpstr>
      <vt:lpstr>上下游主要联系人列表以及负责的模块</vt:lpstr>
      <vt:lpstr>各种相关文档路径</vt:lpstr>
      <vt:lpstr>版本发布流程</vt:lpstr>
      <vt:lpstr>遗留问题 1：软件版本号校验功能</vt:lpstr>
      <vt:lpstr>遗留问题 2：双PAC下载功能</vt:lpstr>
      <vt:lpstr>项目耦合点整理</vt:lpstr>
      <vt:lpstr>幻灯片 12</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Yongkun Guo (郭永昆)</dc:creator>
  <cp:lastModifiedBy>zhonghua.gui</cp:lastModifiedBy>
  <cp:revision>609</cp:revision>
  <cp:lastPrinted>1899-12-30T00:00:00Z</cp:lastPrinted>
  <dcterms:created xsi:type="dcterms:W3CDTF">2018-10-18T05:58:10Z</dcterms:created>
  <dcterms:modified xsi:type="dcterms:W3CDTF">2020-09-29T01:57:21Z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y fmtid="{D5CDD505-2E9C-101B-9397-08002B2CF9AE}" pid="3" name="ContentTypeId">
    <vt:lpwstr>0x010100729031F2A3567346A3CBEA7E3FD91E6D</vt:lpwstr>
  </property>
  <property fmtid="{D5CDD505-2E9C-101B-9397-08002B2CF9AE}" pid="4" name="FormName">
    <vt:lpwstr/>
  </property>
  <property fmtid="{D5CDD505-2E9C-101B-9397-08002B2CF9AE}" pid="5" name="CustomContentTypeId">
    <vt:lpwstr/>
  </property>
  <property fmtid="{D5CDD505-2E9C-101B-9397-08002B2CF9AE}" pid="6" name="FormId">
    <vt:lpwstr/>
  </property>
  <property fmtid="{D5CDD505-2E9C-101B-9397-08002B2CF9AE}" pid="7" name="FormCategory">
    <vt:lpwstr/>
  </property>
  <property fmtid="{D5CDD505-2E9C-101B-9397-08002B2CF9AE}" pid="8" name="ShowInCatalog">
    <vt:lpwstr>1</vt:lpwstr>
  </property>
  <property fmtid="{D5CDD505-2E9C-101B-9397-08002B2CF9AE}" pid="9" name="FormVersion">
    <vt:lpwstr/>
  </property>
  <property fmtid="{D5CDD505-2E9C-101B-9397-08002B2CF9AE}" pid="10" name="FormLocale">
    <vt:lpwstr/>
  </property>
  <property fmtid="{D5CDD505-2E9C-101B-9397-08002B2CF9AE}" pid="11" name="FormDescription">
    <vt:lpwstr/>
  </property>
</Properties>
</file>